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6" r:id="rId4"/>
  </p:sldMasterIdLst>
  <p:notesMasterIdLst>
    <p:notesMasterId r:id="rId17"/>
  </p:notesMasterIdLst>
  <p:handoutMasterIdLst>
    <p:handoutMasterId r:id="rId18"/>
  </p:handoutMasterIdLst>
  <p:sldIdLst>
    <p:sldId id="315" r:id="rId5"/>
    <p:sldId id="266" r:id="rId6"/>
    <p:sldId id="271" r:id="rId7"/>
    <p:sldId id="305" r:id="rId8"/>
    <p:sldId id="313" r:id="rId9"/>
    <p:sldId id="318" r:id="rId10"/>
    <p:sldId id="317" r:id="rId11"/>
    <p:sldId id="319" r:id="rId12"/>
    <p:sldId id="320" r:id="rId13"/>
    <p:sldId id="321" r:id="rId14"/>
    <p:sldId id="322" r:id="rId15"/>
    <p:sldId id="3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 id="{5AA1BD55-57CD-466E-0725-B6CBA11E0D12}" name="Lauren Weldy (ALLEGIS GROUP SERVICES)" initials="LW" userId="S::v-lweldy@microsoft.com::07a2285c-a352-4b96-8658-ecc34365c15e"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BEDE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A107856-5554-42FB-B03E-39F5DBC370B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44" autoAdjust="0"/>
    <p:restoredTop sz="76133" autoAdjust="0"/>
  </p:normalViewPr>
  <p:slideViewPr>
    <p:cSldViewPr snapToGrid="0">
      <p:cViewPr varScale="1">
        <p:scale>
          <a:sx n="76" d="100"/>
          <a:sy n="76" d="100"/>
        </p:scale>
        <p:origin x="882" y="96"/>
      </p:cViewPr>
      <p:guideLst/>
    </p:cSldViewPr>
  </p:slideViewPr>
  <p:outlineViewPr>
    <p:cViewPr>
      <p:scale>
        <a:sx n="33" d="100"/>
        <a:sy n="33" d="100"/>
      </p:scale>
      <p:origin x="0" y="0"/>
    </p:cViewPr>
  </p:outlineViewPr>
  <p:notesTextViewPr>
    <p:cViewPr>
      <p:scale>
        <a:sx n="200" d="100"/>
        <a:sy n="200" d="100"/>
      </p:scale>
      <p:origin x="0" y="0"/>
    </p:cViewPr>
  </p:notesTextViewPr>
  <p:sorterViewPr>
    <p:cViewPr varScale="1">
      <p:scale>
        <a:sx n="1" d="1"/>
        <a:sy n="1" d="1"/>
      </p:scale>
      <p:origin x="0" y="-3149"/>
    </p:cViewPr>
  </p:sorterViewPr>
  <p:notesViewPr>
    <p:cSldViewPr snapToGrid="0">
      <p:cViewPr>
        <p:scale>
          <a:sx n="1" d="2"/>
          <a:sy n="1" d="2"/>
        </p:scale>
        <p:origin x="2640" y="28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8/10/relationships/authors" Target="authors.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589D207-BE08-4B33-B5B0-5A5A94C951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5E58DB9-49DC-495B-A68F-33D105C906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67A1AC4-3AE8-4F87-AAED-904EC6054702}" type="datetimeFigureOut">
              <a:rPr lang="en-US" smtClean="0"/>
              <a:t>4/13/2025</a:t>
            </a:fld>
            <a:endParaRPr lang="en-US" dirty="0"/>
          </a:p>
        </p:txBody>
      </p:sp>
      <p:sp>
        <p:nvSpPr>
          <p:cNvPr id="4" name="Footer Placeholder 3">
            <a:extLst>
              <a:ext uri="{FF2B5EF4-FFF2-40B4-BE49-F238E27FC236}">
                <a16:creationId xmlns:a16="http://schemas.microsoft.com/office/drawing/2014/main" id="{7F66337E-DAD5-442C-9B8F-E10EB7D972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EE3BDF2-02BD-4181-AC28-FD56172CC62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F8A362-CAFC-4987-9A50-47570528395E}" type="slidenum">
              <a:rPr lang="en-US" smtClean="0"/>
              <a:t>‹#›</a:t>
            </a:fld>
            <a:endParaRPr lang="en-US" dirty="0"/>
          </a:p>
        </p:txBody>
      </p:sp>
    </p:spTree>
    <p:extLst>
      <p:ext uri="{BB962C8B-B14F-4D97-AF65-F5344CB8AC3E}">
        <p14:creationId xmlns:p14="http://schemas.microsoft.com/office/powerpoint/2010/main" val="4523749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56653-6123-4FE4-861F-5F9583BF59B0}" type="datetimeFigureOut">
              <a:rPr lang="en-US" smtClean="0"/>
              <a:t>4/13/2025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EEB602-95FC-483A-B12D-216A7AD7EA24}" type="slidenum">
              <a:rPr lang="en-US" smtClean="0"/>
              <a:t>‹#›</a:t>
            </a:fld>
            <a:endParaRPr lang="en-US" dirty="0"/>
          </a:p>
        </p:txBody>
      </p:sp>
    </p:spTree>
    <p:extLst>
      <p:ext uri="{BB962C8B-B14F-4D97-AF65-F5344CB8AC3E}">
        <p14:creationId xmlns:p14="http://schemas.microsoft.com/office/powerpoint/2010/main" val="1325843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Good afternoon. My name is Lisa Siefker, and today I will walk through an analysis of student data to determine whether standardized test scores are a significant predictor of college GPA.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a:t>
            </a:fld>
            <a:endParaRPr lang="en-US" dirty="0"/>
          </a:p>
        </p:txBody>
      </p:sp>
    </p:spTree>
    <p:extLst>
      <p:ext uri="{BB962C8B-B14F-4D97-AF65-F5344CB8AC3E}">
        <p14:creationId xmlns:p14="http://schemas.microsoft.com/office/powerpoint/2010/main" val="3356086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216831-ECB8-88BA-8ABE-982DFF506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7FE58F-9B18-9A44-D05E-9CD0D2FA83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DE6E09-6911-9725-4DF0-1521A4C98EA4}"/>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Comparing the models shows a stronger positive relationship between ACT/SAT and college GPA (1.456) than the relationship between high school GPA and college GPA (0.724).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the adjusted R squared values indicate that SAT/ACT accounts for only 13% of variance in college GPA while high school GPA accounts for 21.4% of variance in college GPA. This indicates a better fit for the high school GPA model, but both R squared values are low, which indicates that other factors contribute to variation in college GPA. </a:t>
            </a:r>
          </a:p>
          <a:p>
            <a:endParaRPr lang="en-US" dirty="0"/>
          </a:p>
        </p:txBody>
      </p:sp>
      <p:sp>
        <p:nvSpPr>
          <p:cNvPr id="4" name="Slide Number Placeholder 3">
            <a:extLst>
              <a:ext uri="{FF2B5EF4-FFF2-40B4-BE49-F238E27FC236}">
                <a16:creationId xmlns:a16="http://schemas.microsoft.com/office/drawing/2014/main" id="{62CC4FF3-A30D-44FF-1AD4-EF5777949BB6}"/>
              </a:ext>
            </a:extLst>
          </p:cNvPr>
          <p:cNvSpPr>
            <a:spLocks noGrp="1"/>
          </p:cNvSpPr>
          <p:nvPr>
            <p:ph type="sldNum" sz="quarter" idx="5"/>
          </p:nvPr>
        </p:nvSpPr>
        <p:spPr/>
        <p:txBody>
          <a:bodyPr/>
          <a:lstStyle/>
          <a:p>
            <a:fld id="{54EEB602-95FC-483A-B12D-216A7AD7EA24}" type="slidenum">
              <a:rPr lang="en-US" smtClean="0"/>
              <a:t>10</a:t>
            </a:fld>
            <a:endParaRPr lang="en-US" dirty="0"/>
          </a:p>
        </p:txBody>
      </p:sp>
    </p:spTree>
    <p:extLst>
      <p:ext uri="{BB962C8B-B14F-4D97-AF65-F5344CB8AC3E}">
        <p14:creationId xmlns:p14="http://schemas.microsoft.com/office/powerpoint/2010/main" val="15121044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B85F54-D178-8424-C131-0DF7830AF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D1B41-239F-9D83-B71A-A6E673DA57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4D5B08-4826-6B83-817D-4AC0E475D74E}"/>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multiple regression model that includes SAT/ACT and high school GPA as predictors shows that both predictors are statistically significant. However, the adjusted R squared value indicates that the multiple regression model explains only about 26% of variance in college GPA. The adjusted R squared value is very close to the R squared value, suggesting that both SAT/ACT and high school GPA contribute meaningfully to the model.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Comparing the multiple regression model to the SAT/ACT only model shows that adding high school GPA improves the model significantly by explaining more variance in college GPA.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ANOVA also confirmed that adding high school GPA improves the model beyond using SAT/ACT alone. </a:t>
            </a:r>
          </a:p>
          <a:p>
            <a:endParaRPr lang="en-US" dirty="0"/>
          </a:p>
        </p:txBody>
      </p:sp>
      <p:sp>
        <p:nvSpPr>
          <p:cNvPr id="4" name="Slide Number Placeholder 3">
            <a:extLst>
              <a:ext uri="{FF2B5EF4-FFF2-40B4-BE49-F238E27FC236}">
                <a16:creationId xmlns:a16="http://schemas.microsoft.com/office/drawing/2014/main" id="{9B9F8E82-BF61-0DFF-2800-4BF5AD415CA4}"/>
              </a:ext>
            </a:extLst>
          </p:cNvPr>
          <p:cNvSpPr>
            <a:spLocks noGrp="1"/>
          </p:cNvSpPr>
          <p:nvPr>
            <p:ph type="sldNum" sz="quarter" idx="5"/>
          </p:nvPr>
        </p:nvSpPr>
        <p:spPr/>
        <p:txBody>
          <a:bodyPr/>
          <a:lstStyle/>
          <a:p>
            <a:fld id="{54EEB602-95FC-483A-B12D-216A7AD7EA24}" type="slidenum">
              <a:rPr lang="en-US" smtClean="0"/>
              <a:t>11</a:t>
            </a:fld>
            <a:endParaRPr lang="en-US" dirty="0"/>
          </a:p>
        </p:txBody>
      </p:sp>
    </p:spTree>
    <p:extLst>
      <p:ext uri="{BB962C8B-B14F-4D97-AF65-F5344CB8AC3E}">
        <p14:creationId xmlns:p14="http://schemas.microsoft.com/office/powerpoint/2010/main" val="10053803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analysis shows that SAT/ACT and high school GPA are useful predictors of college GPA.</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many additional factors could also impact college GPA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Future analysis of this data could consider the parental education and college type variables.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Additional research could also consider additional variables that may affect college GPA, such as parental income, degree type, drug and alcohol consumption, study habits, type of high school attended, participation in sports, and sleep habits.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12</a:t>
            </a:fld>
            <a:endParaRPr lang="en-US" dirty="0"/>
          </a:p>
        </p:txBody>
      </p:sp>
    </p:spTree>
    <p:extLst>
      <p:ext uri="{BB962C8B-B14F-4D97-AF65-F5344CB8AC3E}">
        <p14:creationId xmlns:p14="http://schemas.microsoft.com/office/powerpoint/2010/main" val="2191268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I will provide some background and explain why this analysis is relevant and important. Then I will walk through the analysis and results. Lastly, I will provide suggestions for further research and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2</a:t>
            </a:fld>
            <a:endParaRPr lang="en-US" dirty="0"/>
          </a:p>
        </p:txBody>
      </p:sp>
    </p:spTree>
    <p:extLst>
      <p:ext uri="{BB962C8B-B14F-4D97-AF65-F5344CB8AC3E}">
        <p14:creationId xmlns:p14="http://schemas.microsoft.com/office/powerpoint/2010/main" val="17274510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As background, colleges had implemented test-optional admissions policies in response to the Covid-19 pandemic because students were not able to gather to take the SAT and ACT. Now that the pandemic has subsided, colleges across the U.S. are considering returning to mandatory test policies.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However, experts continue to debate the usefulness and equity of considering standardized test scores in college admissions decisions.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F07F282E-55F5-4803-B60F-09BA4600E538}" type="slidenum">
              <a:rPr lang="en-US" smtClean="0"/>
              <a:t>3</a:t>
            </a:fld>
            <a:endParaRPr lang="en-US" dirty="0"/>
          </a:p>
        </p:txBody>
      </p:sp>
    </p:spTree>
    <p:extLst>
      <p:ext uri="{BB962C8B-B14F-4D97-AF65-F5344CB8AC3E}">
        <p14:creationId xmlns:p14="http://schemas.microsoft.com/office/powerpoint/2010/main" val="4200283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 one side, proponents of mandatory test requirements argue that test scores provide an objective measure of academic readiness and are a useful predictor of college success.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On the other side, opponents of standardized test requirements argue that test requirements disadvantage low-income and minority students because those students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generally don’t have access to expensive, high-quality test preparation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resources, and</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	- they may have less time to devote to test prep since they may have jobs </a:t>
            </a:r>
            <a:br>
              <a:rPr lang="en-US" sz="1800" kern="100" dirty="0">
                <a:effectLst/>
                <a:latin typeface="Aptos" panose="020B0004020202020204" pitchFamily="34" charset="0"/>
                <a:ea typeface="Aptos" panose="020B0004020202020204" pitchFamily="34" charset="0"/>
                <a:cs typeface="Times New Roman" panose="02020603050405020304" pitchFamily="18" charset="0"/>
              </a:rPr>
            </a:br>
            <a:r>
              <a:rPr lang="en-US" sz="1800" kern="100" dirty="0">
                <a:effectLst/>
                <a:latin typeface="Aptos" panose="020B0004020202020204" pitchFamily="34" charset="0"/>
                <a:ea typeface="Aptos" panose="020B0004020202020204" pitchFamily="34" charset="0"/>
                <a:cs typeface="Times New Roman" panose="02020603050405020304" pitchFamily="18" charset="0"/>
              </a:rPr>
              <a:t> 	or may need to care for family members.</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question that I will explore is whether high school GPA is just as effective at predicting college GPA as standardized test scores.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4</a:t>
            </a:fld>
            <a:endParaRPr lang="en-US" dirty="0"/>
          </a:p>
        </p:txBody>
      </p:sp>
    </p:spTree>
    <p:extLst>
      <p:ext uri="{BB962C8B-B14F-4D97-AF65-F5344CB8AC3E}">
        <p14:creationId xmlns:p14="http://schemas.microsoft.com/office/powerpoint/2010/main" val="2714327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data I will analyze represents more than fifteen hundred students admitted to a </a:t>
            </a:r>
            <a:r>
              <a:rPr lang="en-US" sz="1800" kern="100" dirty="0" err="1">
                <a:effectLst/>
                <a:latin typeface="Aptos" panose="020B0004020202020204" pitchFamily="34" charset="0"/>
                <a:ea typeface="Aptos" panose="020B0004020202020204" pitchFamily="34" charset="0"/>
                <a:cs typeface="Times New Roman" panose="02020603050405020304" pitchFamily="18" charset="0"/>
              </a:rPr>
              <a:t>a</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selective four year college. Information on parental education level, student race, high school GPA, SAT/ACT score, college degree program and college GPA was collected for each student.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5</a:t>
            </a:fld>
            <a:endParaRPr lang="en-US" dirty="0"/>
          </a:p>
        </p:txBody>
      </p:sp>
    </p:spTree>
    <p:extLst>
      <p:ext uri="{BB962C8B-B14F-4D97-AF65-F5344CB8AC3E}">
        <p14:creationId xmlns:p14="http://schemas.microsoft.com/office/powerpoint/2010/main" val="3986912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514894-C93B-28C2-D02B-03758ACD12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884BD9-ADDB-B78C-8867-88CACB65CA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09CB8D-393D-04AC-5DAE-C532A9F96657}"/>
              </a:ext>
            </a:extLst>
          </p:cNvPr>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statistical analysis will use scatterplots and linear regression to determine whether there is a linear relationship between SAT/ACT score and college GPA. Similarly, I will use scatterplots and linear regression to determine whether there is a linear relationship between high school GPA and college GPA.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Next, I will fit a multiple regression model to simultaneously evaluate SAT/ACT score and high school GPA as predictors of college GPA.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Finally, I will examine the output of all three models to compare performance and check model significance using ANOVA to determine whether adding SAT/ACT as a predictor significantly improves the model that predicts based on high school GPA alone.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a:extLst>
              <a:ext uri="{FF2B5EF4-FFF2-40B4-BE49-F238E27FC236}">
                <a16:creationId xmlns:a16="http://schemas.microsoft.com/office/drawing/2014/main" id="{87547615-4094-7320-B319-086C75B0F22B}"/>
              </a:ext>
            </a:extLst>
          </p:cNvPr>
          <p:cNvSpPr>
            <a:spLocks noGrp="1"/>
          </p:cNvSpPr>
          <p:nvPr>
            <p:ph type="sldNum" sz="quarter" idx="5"/>
          </p:nvPr>
        </p:nvSpPr>
        <p:spPr/>
        <p:txBody>
          <a:bodyPr/>
          <a:lstStyle/>
          <a:p>
            <a:fld id="{F07F282E-55F5-4803-B60F-09BA4600E538}" type="slidenum">
              <a:rPr lang="en-US" smtClean="0"/>
              <a:t>6</a:t>
            </a:fld>
            <a:endParaRPr lang="en-US" dirty="0"/>
          </a:p>
        </p:txBody>
      </p:sp>
    </p:spTree>
    <p:extLst>
      <p:ext uri="{BB962C8B-B14F-4D97-AF65-F5344CB8AC3E}">
        <p14:creationId xmlns:p14="http://schemas.microsoft.com/office/powerpoint/2010/main" val="752217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Other variables in the study that could potentially predict college GPA are parental education level, and type of college attended.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Parental education level could be a confounding variable because it may indicate higher socioeconomic status and access to resources, which could distort the true relationship between SAT/ACT scores and college GPA. </a:t>
            </a:r>
          </a:p>
          <a:p>
            <a:pPr marL="0" marR="0">
              <a:lnSpc>
                <a:spcPct val="107000"/>
              </a:lnSpc>
              <a:spcAft>
                <a:spcPts val="800"/>
              </a:spcAft>
              <a:buNone/>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buNone/>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Type of college attended could potentially be a moderating variable because academic admission requirements vary by college, and different college programs have different levels of difficulty. </a:t>
            </a:r>
          </a:p>
          <a:p>
            <a:pPr marL="0" marR="0">
              <a:lnSpc>
                <a:spcPct val="107000"/>
              </a:lnSpc>
              <a:spcAft>
                <a:spcPts val="800"/>
              </a:spcAft>
            </a:pPr>
            <a:endParaRPr lang="en-US" sz="1800" kern="100" dirty="0">
              <a:effectLst/>
              <a:latin typeface="Aptos" panose="020B0004020202020204" pitchFamily="34" charset="0"/>
              <a:ea typeface="Aptos" panose="020B0004020202020204" pitchFamily="34" charset="0"/>
              <a:cs typeface="Times New Roman" panose="02020603050405020304" pitchFamily="18" charset="0"/>
            </a:endParaRPr>
          </a:p>
          <a:p>
            <a:pPr marL="0" marR="0">
              <a:lnSpc>
                <a:spcPct val="107000"/>
              </a:lnSpc>
              <a:spcAft>
                <a:spcPts val="800"/>
              </a:spcAft>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These variables should be considered in future analyses. </a:t>
            </a:r>
          </a:p>
          <a:p>
            <a:endParaRPr lang="en-US" dirty="0"/>
          </a:p>
        </p:txBody>
      </p:sp>
      <p:sp>
        <p:nvSpPr>
          <p:cNvPr id="4" name="Slide Number Placeholder 3"/>
          <p:cNvSpPr>
            <a:spLocks noGrp="1"/>
          </p:cNvSpPr>
          <p:nvPr>
            <p:ph type="sldNum" sz="quarter" idx="5"/>
          </p:nvPr>
        </p:nvSpPr>
        <p:spPr/>
        <p:txBody>
          <a:bodyPr/>
          <a:lstStyle/>
          <a:p>
            <a:fld id="{54EEB602-95FC-483A-B12D-216A7AD7EA24}" type="slidenum">
              <a:rPr lang="en-US" smtClean="0"/>
              <a:t>7</a:t>
            </a:fld>
            <a:endParaRPr lang="en-US" dirty="0"/>
          </a:p>
        </p:txBody>
      </p:sp>
    </p:spTree>
    <p:extLst>
      <p:ext uri="{BB962C8B-B14F-4D97-AF65-F5344CB8AC3E}">
        <p14:creationId xmlns:p14="http://schemas.microsoft.com/office/powerpoint/2010/main" val="2024650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EF279-D3FF-5392-2AD5-C511ED176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79A05B-9E64-8CBD-02F2-61E71F91F9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12191-DC95-01A9-2D04-75763324913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simple linear regression model of SAT/ACT score as a predictor of college GPA indicates a strong positive linear relationship. The effect is statistically significant at the 5% level, so there is strong evidence of a linear relationship between SAT/ACT score and college GPA. </a:t>
            </a:r>
          </a:p>
          <a:p>
            <a:endParaRPr lang="en-US" dirty="0"/>
          </a:p>
        </p:txBody>
      </p:sp>
      <p:sp>
        <p:nvSpPr>
          <p:cNvPr id="4" name="Slide Number Placeholder 3">
            <a:extLst>
              <a:ext uri="{FF2B5EF4-FFF2-40B4-BE49-F238E27FC236}">
                <a16:creationId xmlns:a16="http://schemas.microsoft.com/office/drawing/2014/main" id="{D6A3E20C-1D32-D7A6-F47C-57769B66DEDD}"/>
              </a:ext>
            </a:extLst>
          </p:cNvPr>
          <p:cNvSpPr>
            <a:spLocks noGrp="1"/>
          </p:cNvSpPr>
          <p:nvPr>
            <p:ph type="sldNum" sz="quarter" idx="5"/>
          </p:nvPr>
        </p:nvSpPr>
        <p:spPr/>
        <p:txBody>
          <a:bodyPr/>
          <a:lstStyle/>
          <a:p>
            <a:fld id="{54EEB602-95FC-483A-B12D-216A7AD7EA24}" type="slidenum">
              <a:rPr lang="en-US" smtClean="0"/>
              <a:t>8</a:t>
            </a:fld>
            <a:endParaRPr lang="en-US" dirty="0"/>
          </a:p>
        </p:txBody>
      </p:sp>
    </p:spTree>
    <p:extLst>
      <p:ext uri="{BB962C8B-B14F-4D97-AF65-F5344CB8AC3E}">
        <p14:creationId xmlns:p14="http://schemas.microsoft.com/office/powerpoint/2010/main" val="4230260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7E3D8C-0F28-CAFA-3CE4-11CE8331F3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B0D0B6-5F29-E483-B5B6-99C10DA285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8D4485-1B56-E806-ACA4-07EFC61A2CB1}"/>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 simple linear regression model of high school GPA as a predictor of college GPA indicates a strong positive linear relationship. The effect is statistically significant at the 5% level, so there is strong evidence of a linear relationship between SAT/ACT score and college GPA. </a:t>
            </a:r>
          </a:p>
          <a:p>
            <a:endParaRPr lang="en-US" dirty="0"/>
          </a:p>
        </p:txBody>
      </p:sp>
      <p:sp>
        <p:nvSpPr>
          <p:cNvPr id="4" name="Slide Number Placeholder 3">
            <a:extLst>
              <a:ext uri="{FF2B5EF4-FFF2-40B4-BE49-F238E27FC236}">
                <a16:creationId xmlns:a16="http://schemas.microsoft.com/office/drawing/2014/main" id="{4856F01C-57BB-1B07-BABC-2BBCE121BEBC}"/>
              </a:ext>
            </a:extLst>
          </p:cNvPr>
          <p:cNvSpPr>
            <a:spLocks noGrp="1"/>
          </p:cNvSpPr>
          <p:nvPr>
            <p:ph type="sldNum" sz="quarter" idx="5"/>
          </p:nvPr>
        </p:nvSpPr>
        <p:spPr/>
        <p:txBody>
          <a:bodyPr/>
          <a:lstStyle/>
          <a:p>
            <a:fld id="{54EEB602-95FC-483A-B12D-216A7AD7EA24}" type="slidenum">
              <a:rPr lang="en-US" smtClean="0"/>
              <a:t>9</a:t>
            </a:fld>
            <a:endParaRPr lang="en-US" dirty="0"/>
          </a:p>
        </p:txBody>
      </p:sp>
    </p:spTree>
    <p:extLst>
      <p:ext uri="{BB962C8B-B14F-4D97-AF65-F5344CB8AC3E}">
        <p14:creationId xmlns:p14="http://schemas.microsoft.com/office/powerpoint/2010/main" val="29438937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ED69555-EE48-4B19-812B-4E1068DBF976}"/>
              </a:ext>
            </a:extLst>
          </p:cNvPr>
          <p:cNvSpPr/>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57">
            <a:extLst>
              <a:ext uri="{FF2B5EF4-FFF2-40B4-BE49-F238E27FC236}">
                <a16:creationId xmlns:a16="http://schemas.microsoft.com/office/drawing/2014/main" id="{57AEB73D-F521-4B19-820F-12DB6BCC8406}"/>
              </a:ext>
            </a:extLst>
          </p:cNvPr>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sp>
        <p:nvSpPr>
          <p:cNvPr id="2" name="Title 1"/>
          <p:cNvSpPr>
            <a:spLocks noGrp="1"/>
          </p:cNvSpPr>
          <p:nvPr>
            <p:ph type="ctrTitle"/>
          </p:nvPr>
        </p:nvSpPr>
        <p:spPr>
          <a:xfrm>
            <a:off x="855388" y="863068"/>
            <a:ext cx="6007691" cy="4985916"/>
          </a:xfrm>
        </p:spPr>
        <p:txBody>
          <a:bodyPr anchor="ctr">
            <a:noAutofit/>
          </a:bodyPr>
          <a:lstStyle>
            <a:lvl1pPr algn="l">
              <a:lnSpc>
                <a:spcPct val="125000"/>
              </a:lnSpc>
              <a:defRPr sz="6000" b="0" cap="all" spc="150" baseline="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197352" y="863068"/>
            <a:ext cx="3351729" cy="5120069"/>
          </a:xfrm>
        </p:spPr>
        <p:txBody>
          <a:bodyPr anchor="ctr">
            <a:normAutofit/>
          </a:bodyPr>
          <a:lstStyle>
            <a:lvl1pPr marL="0" indent="0" algn="l">
              <a:lnSpc>
                <a:spcPct val="150000"/>
              </a:lnSpc>
              <a:buNone/>
              <a:defRPr sz="2400" b="0" cap="none"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Rectangle 6">
            <a:extLst>
              <a:ext uri="{FF2B5EF4-FFF2-40B4-BE49-F238E27FC236}">
                <a16:creationId xmlns:a16="http://schemas.microsoft.com/office/drawing/2014/main" id="{6B72EEBA-3A5D-41CE-8465-A45A0F65674E}"/>
              </a:ext>
            </a:extLst>
          </p:cNvPr>
          <p:cNvSpPr/>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ate Placeholder 12">
            <a:extLst>
              <a:ext uri="{FF2B5EF4-FFF2-40B4-BE49-F238E27FC236}">
                <a16:creationId xmlns:a16="http://schemas.microsoft.com/office/drawing/2014/main" id="{79F4CF2F-CDFA-4A37-837C-819D5238EAB4}"/>
              </a:ext>
            </a:extLst>
          </p:cNvPr>
          <p:cNvSpPr>
            <a:spLocks noGrp="1"/>
          </p:cNvSpPr>
          <p:nvPr>
            <p:ph type="dt" sz="half" idx="10"/>
          </p:nvPr>
        </p:nvSpPr>
        <p:spPr>
          <a:xfrm>
            <a:off x="8197353" y="6309360"/>
            <a:ext cx="2151134" cy="457200"/>
          </a:xfrm>
        </p:spPr>
        <p:txBody>
          <a:bodyPr/>
          <a:lstStyle/>
          <a:p>
            <a:r>
              <a:rPr lang="en-US"/>
              <a:t>9/8/20XX</a:t>
            </a:r>
            <a:endParaRPr lang="en-US" dirty="0"/>
          </a:p>
        </p:txBody>
      </p:sp>
      <p:sp>
        <p:nvSpPr>
          <p:cNvPr id="15" name="Footer Placeholder 14">
            <a:extLst>
              <a:ext uri="{FF2B5EF4-FFF2-40B4-BE49-F238E27FC236}">
                <a16:creationId xmlns:a16="http://schemas.microsoft.com/office/drawing/2014/main" id="{CFECE62A-61A4-407D-8F0B-D459CD977C75}"/>
              </a:ext>
            </a:extLst>
          </p:cNvPr>
          <p:cNvSpPr>
            <a:spLocks noGrp="1"/>
          </p:cNvSpPr>
          <p:nvPr>
            <p:ph type="ftr" sz="quarter" idx="11"/>
          </p:nvPr>
        </p:nvSpPr>
        <p:spPr>
          <a:xfrm>
            <a:off x="855388" y="6309360"/>
            <a:ext cx="6007691" cy="457200"/>
          </a:xfrm>
        </p:spPr>
        <p:txBody>
          <a:bodyPr/>
          <a:lstStyle>
            <a:lvl1pPr algn="r">
              <a:defRPr/>
            </a:lvl1pPr>
          </a:lstStyle>
          <a:p>
            <a:r>
              <a:rPr lang="en-US"/>
              <a:t>Presentation Title</a:t>
            </a:r>
            <a:endParaRPr lang="en-US" dirty="0"/>
          </a:p>
        </p:txBody>
      </p:sp>
      <p:sp>
        <p:nvSpPr>
          <p:cNvPr id="27" name="Slide Number Placeholder 26">
            <a:extLst>
              <a:ext uri="{FF2B5EF4-FFF2-40B4-BE49-F238E27FC236}">
                <a16:creationId xmlns:a16="http://schemas.microsoft.com/office/drawing/2014/main" id="{99FE60A9-FE2A-451F-9244-60FCE7FE9AD7}"/>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4233062062"/>
      </p:ext>
    </p:extLst>
  </p:cSld>
  <p:clrMapOvr>
    <a:masterClrMapping/>
  </p:clrMapOvr>
  <p:hf sldNum="0" hdr="0" ftr="0" dt="0"/>
  <p:extLst>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335236537"/>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r>
              <a:rPr lang="en-US"/>
              <a:t>9/8/20XX</a:t>
            </a:r>
            <a:endParaRPr lang="en-US" dirty="0"/>
          </a:p>
        </p:txBody>
      </p:sp>
      <p:sp>
        <p:nvSpPr>
          <p:cNvPr id="5" name="Footer Placeholder 4"/>
          <p:cNvSpPr>
            <a:spLocks noGrp="1"/>
          </p:cNvSpPr>
          <p:nvPr>
            <p:ph type="ftr" sz="quarter" idx="11"/>
          </p:nvPr>
        </p:nvSpPr>
        <p:spPr>
          <a:xfrm>
            <a:off x="2933699" y="6296615"/>
            <a:ext cx="5959577" cy="365125"/>
          </a:xfrm>
        </p:spPr>
        <p:txBody>
          <a:bodyPr/>
          <a:lstStyle/>
          <a:p>
            <a:r>
              <a:rPr lang="en-US"/>
              <a:t>Presentation Title</a:t>
            </a:r>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215722"/>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3">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F5F5DFA-1BC3-4062-9356-6145C9F7CD56}"/>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E6B5D461-AEC0-477F-A77A-6227F95A8374}"/>
              </a:ext>
              <a:ext uri="{C183D7F6-B498-43B3-948B-1728B52AA6E4}">
                <adec:decorative xmlns:adec="http://schemas.microsoft.com/office/drawing/2017/decorative" val="1"/>
              </a:ext>
            </a:extLst>
          </p:cNvPr>
          <p:cNvSpPr/>
          <p:nvPr userDrawn="1"/>
        </p:nvSpPr>
        <p:spPr>
          <a:xfrm>
            <a:off x="8175813" y="0"/>
            <a:ext cx="4016188"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E1A041D-DE47-45FA-AC78-CC7FD02571F2}"/>
              </a:ext>
              <a:ext uri="{C183D7F6-B498-43B3-948B-1728B52AA6E4}">
                <adec:decorative xmlns:adec="http://schemas.microsoft.com/office/drawing/2017/decorative" val="1"/>
              </a:ext>
            </a:extLst>
          </p:cNvPr>
          <p:cNvSpPr/>
          <p:nvPr userDrawn="1"/>
        </p:nvSpPr>
        <p:spPr>
          <a:xfrm>
            <a:off x="1525" y="1031500"/>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11614254-52EF-4F58-99B1-CDA7C39223C1}"/>
              </a:ext>
              <a:ext uri="{C183D7F6-B498-43B3-948B-1728B52AA6E4}">
                <adec:decorative xmlns:adec="http://schemas.microsoft.com/office/drawing/2017/decorative" val="1"/>
              </a:ext>
            </a:extLst>
          </p:cNvPr>
          <p:cNvSpPr/>
          <p:nvPr userDrawn="1"/>
        </p:nvSpPr>
        <p:spPr>
          <a:xfrm>
            <a:off x="-9134" y="1095508"/>
            <a:ext cx="8203482"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BD3B3ABA-0408-41EA-935D-D4F4586AA840}"/>
              </a:ext>
            </a:extLst>
          </p:cNvPr>
          <p:cNvSpPr>
            <a:spLocks noGrp="1"/>
          </p:cNvSpPr>
          <p:nvPr>
            <p:ph type="title" hasCustomPrompt="1"/>
          </p:nvPr>
        </p:nvSpPr>
        <p:spPr>
          <a:xfrm>
            <a:off x="787178" y="1361923"/>
            <a:ext cx="6623040" cy="1421898"/>
          </a:xfrm>
        </p:spPr>
        <p:txBody>
          <a:bodyPr anchor="b" anchorCtr="0">
            <a:noAutofit/>
          </a:bodyPr>
          <a:lstStyle>
            <a:lvl1pPr>
              <a:lnSpc>
                <a:spcPct val="100000"/>
              </a:lnSpc>
              <a:defRPr sz="3200"/>
            </a:lvl1pPr>
          </a:lstStyle>
          <a:p>
            <a:r>
              <a:rPr lang="en-US" dirty="0"/>
              <a:t>Click to add title</a:t>
            </a:r>
          </a:p>
        </p:txBody>
      </p:sp>
      <p:sp>
        <p:nvSpPr>
          <p:cNvPr id="3" name="Content Placeholder 2">
            <a:extLst>
              <a:ext uri="{FF2B5EF4-FFF2-40B4-BE49-F238E27FC236}">
                <a16:creationId xmlns:a16="http://schemas.microsoft.com/office/drawing/2014/main" id="{C40EA5BF-04A6-2B17-0703-8419C4DB97FF}"/>
              </a:ext>
            </a:extLst>
          </p:cNvPr>
          <p:cNvSpPr>
            <a:spLocks noGrp="1"/>
          </p:cNvSpPr>
          <p:nvPr>
            <p:ph sz="quarter" idx="14" hasCustomPrompt="1"/>
          </p:nvPr>
        </p:nvSpPr>
        <p:spPr>
          <a:xfrm>
            <a:off x="787399" y="2916772"/>
            <a:ext cx="6622819" cy="2852639"/>
          </a:xfrm>
        </p:spPr>
        <p:txBody>
          <a:bodyPr anchor="t"/>
          <a:lstStyle>
            <a:lvl1pPr marL="0" indent="0">
              <a:lnSpc>
                <a:spcPct val="125000"/>
              </a:lnSpc>
              <a:spcAft>
                <a:spcPts val="600"/>
              </a:spcAft>
              <a:buNone/>
              <a:defRPr sz="2000" b="0"/>
            </a:lvl1pPr>
            <a:lvl2pPr>
              <a:lnSpc>
                <a:spcPct val="125000"/>
              </a:lnSpc>
              <a:spcAft>
                <a:spcPts val="600"/>
              </a:spcAft>
              <a:defRPr/>
            </a:lvl2pPr>
            <a:lvl3pPr>
              <a:lnSpc>
                <a:spcPct val="125000"/>
              </a:lnSpc>
              <a:spcAft>
                <a:spcPts val="600"/>
              </a:spcAft>
              <a:defRPr/>
            </a:lvl3pPr>
            <a:lvl4pPr>
              <a:lnSpc>
                <a:spcPct val="125000"/>
              </a:lnSpc>
              <a:spcAft>
                <a:spcPts val="600"/>
              </a:spcAft>
              <a:defRPr/>
            </a:lvl4pPr>
            <a:lvl5pPr>
              <a:lnSpc>
                <a:spcPct val="125000"/>
              </a:lnSpc>
              <a:spcAft>
                <a:spcPts val="600"/>
              </a:spcAf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Rectangle 13">
            <a:extLst>
              <a:ext uri="{FF2B5EF4-FFF2-40B4-BE49-F238E27FC236}">
                <a16:creationId xmlns:a16="http://schemas.microsoft.com/office/drawing/2014/main" id="{1837301C-2B9B-4119-9002-BD6DB2AB87FB}"/>
              </a:ext>
              <a:ext uri="{C183D7F6-B498-43B3-948B-1728B52AA6E4}">
                <adec:decorative xmlns:adec="http://schemas.microsoft.com/office/drawing/2017/decorative" val="1"/>
              </a:ext>
            </a:extLst>
          </p:cNvPr>
          <p:cNvSpPr/>
          <p:nvPr userDrawn="1"/>
        </p:nvSpPr>
        <p:spPr>
          <a:xfrm>
            <a:off x="-1" y="6144405"/>
            <a:ext cx="815008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BD12738D-D0ED-4899-A01C-42439B5B3E64}"/>
              </a:ext>
              <a:ext uri="{C183D7F6-B498-43B3-948B-1728B52AA6E4}">
                <adec:decorative xmlns:adec="http://schemas.microsoft.com/office/drawing/2017/decorative" val="1"/>
              </a:ext>
            </a:extLst>
          </p:cNvPr>
          <p:cNvSpPr/>
          <p:nvPr userDrawn="1"/>
        </p:nvSpPr>
        <p:spPr>
          <a:xfrm>
            <a:off x="8206532" y="6167615"/>
            <a:ext cx="3982418"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5EED261D-45B9-40C1-8341-8B8B796E8AE2}"/>
              </a:ext>
              <a:ext uri="{C183D7F6-B498-43B3-948B-1728B52AA6E4}">
                <adec:decorative xmlns:adec="http://schemas.microsoft.com/office/drawing/2017/decorative" val="1"/>
              </a:ext>
            </a:extLst>
          </p:cNvPr>
          <p:cNvSpPr/>
          <p:nvPr userDrawn="1"/>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ooter Placeholder 7">
            <a:extLst>
              <a:ext uri="{FF2B5EF4-FFF2-40B4-BE49-F238E27FC236}">
                <a16:creationId xmlns:a16="http://schemas.microsoft.com/office/drawing/2014/main" id="{182CF530-D736-4104-8678-850EEDF997E6}"/>
              </a:ext>
            </a:extLst>
          </p:cNvPr>
          <p:cNvSpPr>
            <a:spLocks noGrp="1"/>
          </p:cNvSpPr>
          <p:nvPr>
            <p:ph type="ftr" sz="quarter" idx="11"/>
          </p:nvPr>
        </p:nvSpPr>
        <p:spPr>
          <a:xfrm>
            <a:off x="787178" y="6309360"/>
            <a:ext cx="6623040" cy="457200"/>
          </a:xfrm>
        </p:spPr>
        <p:txBody>
          <a:bodyPr/>
          <a:lstStyle>
            <a:lvl1pPr>
              <a:defRPr>
                <a:solidFill>
                  <a:schemeClr val="bg1"/>
                </a:solidFill>
              </a:defRPr>
            </a:lvl1pPr>
          </a:lstStyle>
          <a:p>
            <a:r>
              <a:rPr lang="en-US" dirty="0"/>
              <a:t>Presentation Title</a:t>
            </a:r>
          </a:p>
        </p:txBody>
      </p:sp>
      <p:sp>
        <p:nvSpPr>
          <p:cNvPr id="19" name="Date Placeholder 5">
            <a:extLst>
              <a:ext uri="{FF2B5EF4-FFF2-40B4-BE49-F238E27FC236}">
                <a16:creationId xmlns:a16="http://schemas.microsoft.com/office/drawing/2014/main" id="{8DEDB7CE-711E-4E43-9450-4C7BECE2FCFC}"/>
              </a:ext>
            </a:extLst>
          </p:cNvPr>
          <p:cNvSpPr>
            <a:spLocks noGrp="1"/>
          </p:cNvSpPr>
          <p:nvPr>
            <p:ph type="dt" sz="half" idx="10"/>
          </p:nvPr>
        </p:nvSpPr>
        <p:spPr>
          <a:xfrm>
            <a:off x="8379537" y="6309360"/>
            <a:ext cx="1885598" cy="457200"/>
          </a:xfrm>
        </p:spPr>
        <p:txBody>
          <a:bodyPr/>
          <a:lstStyle/>
          <a:p>
            <a:r>
              <a:rPr lang="en-US" dirty="0"/>
              <a:t>9/8/20XX</a:t>
            </a:r>
          </a:p>
        </p:txBody>
      </p:sp>
      <p:sp>
        <p:nvSpPr>
          <p:cNvPr id="20" name="Slide Number Placeholder 9">
            <a:extLst>
              <a:ext uri="{FF2B5EF4-FFF2-40B4-BE49-F238E27FC236}">
                <a16:creationId xmlns:a16="http://schemas.microsoft.com/office/drawing/2014/main" id="{F5D9588C-9E6B-42F6-8B42-D18388626ACB}"/>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8" name="Rectangle 17">
            <a:extLst>
              <a:ext uri="{FF2B5EF4-FFF2-40B4-BE49-F238E27FC236}">
                <a16:creationId xmlns:a16="http://schemas.microsoft.com/office/drawing/2014/main" id="{3E23953F-BF80-48E0-8282-62907D6C29C6}"/>
              </a:ext>
              <a:ext uri="{C183D7F6-B498-43B3-948B-1728B52AA6E4}">
                <adec:decorative xmlns:adec="http://schemas.microsoft.com/office/drawing/2017/decorative" val="1"/>
              </a:ext>
            </a:extLst>
          </p:cNvPr>
          <p:cNvSpPr/>
          <p:nvPr userDrawn="1"/>
        </p:nvSpPr>
        <p:spPr>
          <a:xfrm>
            <a:off x="8142523"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BD79D74E-6357-D3E7-30C0-09B4B82BA321}"/>
              </a:ext>
              <a:ext uri="{C183D7F6-B498-43B3-948B-1728B52AA6E4}">
                <adec:decorative xmlns:adec="http://schemas.microsoft.com/office/drawing/2017/decorative" val="1"/>
              </a:ext>
            </a:extLst>
          </p:cNvPr>
          <p:cNvSpPr/>
          <p:nvPr userDrawn="1"/>
        </p:nvSpPr>
        <p:spPr>
          <a:xfrm>
            <a:off x="8203482" y="1095507"/>
            <a:ext cx="3997653" cy="501689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075342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 Subtitle + Picture">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E7E77A60-3019-43AE-AA38-E130C04CFD8D}"/>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3FDBF0FB-88D2-4271-BFAF-D129CF8C2F68}"/>
              </a:ext>
              <a:ext uri="{C183D7F6-B498-43B3-948B-1728B52AA6E4}">
                <adec:decorative xmlns:adec="http://schemas.microsoft.com/office/drawing/2017/decorative" val="1"/>
              </a:ext>
            </a:extLst>
          </p:cNvPr>
          <p:cNvSpPr/>
          <p:nvPr userDrawn="1"/>
        </p:nvSpPr>
        <p:spPr>
          <a:xfrm>
            <a:off x="6410325" y="-4078"/>
            <a:ext cx="5787773" cy="105654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862B807B-6DFA-471C-B675-016416207F0E}"/>
              </a:ext>
              <a:ext uri="{C183D7F6-B498-43B3-948B-1728B52AA6E4}">
                <adec:decorative xmlns:adec="http://schemas.microsoft.com/office/drawing/2017/decorative" val="1"/>
              </a:ext>
            </a:extLst>
          </p:cNvPr>
          <p:cNvSpPr/>
          <p:nvPr userDrawn="1"/>
        </p:nvSpPr>
        <p:spPr>
          <a:xfrm>
            <a:off x="1524" y="1031500"/>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0555D4C0-9882-489D-AD77-A9F38B3784A6}"/>
              </a:ext>
              <a:ext uri="{C183D7F6-B498-43B3-948B-1728B52AA6E4}">
                <adec:decorative xmlns:adec="http://schemas.microsoft.com/office/drawing/2017/decorative" val="1"/>
              </a:ext>
            </a:extLst>
          </p:cNvPr>
          <p:cNvSpPr/>
          <p:nvPr userDrawn="1"/>
        </p:nvSpPr>
        <p:spPr>
          <a:xfrm>
            <a:off x="6446677" y="1095508"/>
            <a:ext cx="5742273" cy="501689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68EC5ED-FCAE-682A-C050-58786819ECD3}"/>
              </a:ext>
            </a:extLst>
          </p:cNvPr>
          <p:cNvSpPr>
            <a:spLocks noGrp="1"/>
          </p:cNvSpPr>
          <p:nvPr>
            <p:ph type="title"/>
          </p:nvPr>
        </p:nvSpPr>
        <p:spPr>
          <a:xfrm>
            <a:off x="6757416" y="1316736"/>
            <a:ext cx="5120640" cy="3392424"/>
          </a:xfrm>
        </p:spPr>
        <p:txBody>
          <a:bodyPr anchor="b"/>
          <a:lstStyle>
            <a:lvl1pPr>
              <a:lnSpc>
                <a:spcPct val="100000"/>
              </a:lnSpc>
              <a:defRPr/>
            </a:lvl1pPr>
          </a:lstStyle>
          <a:p>
            <a:r>
              <a:rPr lang="en-US"/>
              <a:t>Click to edit Master title style</a:t>
            </a:r>
          </a:p>
        </p:txBody>
      </p:sp>
      <p:sp>
        <p:nvSpPr>
          <p:cNvPr id="30" name="Subtitle 2">
            <a:extLst>
              <a:ext uri="{FF2B5EF4-FFF2-40B4-BE49-F238E27FC236}">
                <a16:creationId xmlns:a16="http://schemas.microsoft.com/office/drawing/2014/main" id="{15C8BDC7-F09C-40A3-B14E-9A49781EE6CE}"/>
              </a:ext>
            </a:extLst>
          </p:cNvPr>
          <p:cNvSpPr>
            <a:spLocks noGrp="1"/>
          </p:cNvSpPr>
          <p:nvPr>
            <p:ph type="subTitle" idx="1" hasCustomPrompt="1"/>
          </p:nvPr>
        </p:nvSpPr>
        <p:spPr>
          <a:xfrm>
            <a:off x="6749828" y="4816366"/>
            <a:ext cx="5125300" cy="1068929"/>
          </a:xfrm>
        </p:spPr>
        <p:txBody>
          <a:bodyPr anchor="t" anchorCtr="0">
            <a:noAutofit/>
          </a:bodyPr>
          <a:lstStyle>
            <a:lvl1pPr marL="0" indent="0">
              <a:lnSpc>
                <a:spcPct val="100000"/>
              </a:lnSpc>
              <a:buNone/>
              <a:defRPr sz="2000" b="0"/>
            </a:lvl1pPr>
          </a:lstStyle>
          <a:p>
            <a:r>
              <a:rPr lang="en-US" sz="2000" dirty="0">
                <a:solidFill>
                  <a:schemeClr val="tx2"/>
                </a:solidFill>
              </a:rPr>
              <a:t>Click to add subtitle</a:t>
            </a:r>
          </a:p>
        </p:txBody>
      </p:sp>
      <p:sp>
        <p:nvSpPr>
          <p:cNvPr id="40" name="Picture Placeholder 38">
            <a:extLst>
              <a:ext uri="{FF2B5EF4-FFF2-40B4-BE49-F238E27FC236}">
                <a16:creationId xmlns:a16="http://schemas.microsoft.com/office/drawing/2014/main" id="{AB2070F4-085F-4F8D-A1E8-A58E5F8F0687}"/>
              </a:ext>
            </a:extLst>
          </p:cNvPr>
          <p:cNvSpPr>
            <a:spLocks noGrp="1"/>
          </p:cNvSpPr>
          <p:nvPr>
            <p:ph type="pic" sz="quarter" idx="13"/>
          </p:nvPr>
        </p:nvSpPr>
        <p:spPr>
          <a:xfrm>
            <a:off x="-6099" y="1095509"/>
            <a:ext cx="6391656" cy="5016892"/>
          </a:xfrm>
        </p:spPr>
        <p:txBody>
          <a:bodyPr anchor="t">
            <a:normAutofit/>
          </a:bodyPr>
          <a:lstStyle>
            <a:lvl1pPr marL="0" indent="0" algn="ctr">
              <a:buNone/>
              <a:defRPr sz="1400"/>
            </a:lvl1pPr>
          </a:lstStyle>
          <a:p>
            <a:r>
              <a:rPr lang="en-US"/>
              <a:t>Click icon to add picture</a:t>
            </a:r>
            <a:endParaRPr lang="en-US" dirty="0"/>
          </a:p>
        </p:txBody>
      </p:sp>
      <p:sp>
        <p:nvSpPr>
          <p:cNvPr id="32" name="Rectangle 31">
            <a:extLst>
              <a:ext uri="{FF2B5EF4-FFF2-40B4-BE49-F238E27FC236}">
                <a16:creationId xmlns:a16="http://schemas.microsoft.com/office/drawing/2014/main" id="{247A5DB4-1ED7-4630-89AF-F1802E44EF89}"/>
              </a:ext>
              <a:ext uri="{C183D7F6-B498-43B3-948B-1728B52AA6E4}">
                <adec:decorative xmlns:adec="http://schemas.microsoft.com/office/drawing/2017/decorative" val="1"/>
              </a:ext>
            </a:extLst>
          </p:cNvPr>
          <p:cNvSpPr/>
          <p:nvPr userDrawn="1"/>
        </p:nvSpPr>
        <p:spPr>
          <a:xfrm>
            <a:off x="0" y="6144405"/>
            <a:ext cx="6446677" cy="71359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a:extLst>
              <a:ext uri="{FF2B5EF4-FFF2-40B4-BE49-F238E27FC236}">
                <a16:creationId xmlns:a16="http://schemas.microsoft.com/office/drawing/2014/main" id="{6E5D4012-4107-490F-A369-EA7063242A98}"/>
              </a:ext>
              <a:ext uri="{C183D7F6-B498-43B3-948B-1728B52AA6E4}">
                <adec:decorative xmlns:adec="http://schemas.microsoft.com/office/drawing/2017/decorative" val="1"/>
              </a:ext>
            </a:extLst>
          </p:cNvPr>
          <p:cNvSpPr/>
          <p:nvPr userDrawn="1"/>
        </p:nvSpPr>
        <p:spPr>
          <a:xfrm>
            <a:off x="6446677" y="6167615"/>
            <a:ext cx="5742273"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795C79E2-9EA5-4713-B4AF-0E4572CFFA2F}"/>
              </a:ext>
              <a:ext uri="{C183D7F6-B498-43B3-948B-1728B52AA6E4}">
                <adec:decorative xmlns:adec="http://schemas.microsoft.com/office/drawing/2017/decorative" val="1"/>
              </a:ext>
            </a:extLst>
          </p:cNvPr>
          <p:cNvSpPr/>
          <p:nvPr userDrawn="1"/>
        </p:nvSpPr>
        <p:spPr>
          <a:xfrm>
            <a:off x="1524" y="6112249"/>
            <a:ext cx="12190475" cy="641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74C09E2-06F0-4230-8DAD-A0DBF01F8603}"/>
              </a:ext>
              <a:ext uri="{C183D7F6-B498-43B3-948B-1728B52AA6E4}">
                <adec:decorative xmlns:adec="http://schemas.microsoft.com/office/drawing/2017/decorative" val="1"/>
              </a:ext>
            </a:extLst>
          </p:cNvPr>
          <p:cNvSpPr/>
          <p:nvPr userDrawn="1"/>
        </p:nvSpPr>
        <p:spPr>
          <a:xfrm>
            <a:off x="6379494"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007427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Content + Picture">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C341663-7159-49AD-AAF3-4B3C490D8123}"/>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20F2EB12-394C-40E4-9186-CBD6635B5DA9}"/>
              </a:ext>
              <a:ext uri="{C183D7F6-B498-43B3-948B-1728B52AA6E4}">
                <adec:decorative xmlns:adec="http://schemas.microsoft.com/office/drawing/2017/decorative" val="1"/>
              </a:ext>
            </a:extLst>
          </p:cNvPr>
          <p:cNvSpPr/>
          <p:nvPr userDrawn="1"/>
        </p:nvSpPr>
        <p:spPr>
          <a:xfrm>
            <a:off x="4677552" y="0"/>
            <a:ext cx="751444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itle 1">
            <a:extLst>
              <a:ext uri="{FF2B5EF4-FFF2-40B4-BE49-F238E27FC236}">
                <a16:creationId xmlns:a16="http://schemas.microsoft.com/office/drawing/2014/main" id="{53F9468C-8821-4670-9C7C-78E7D75861AD}"/>
              </a:ext>
            </a:extLst>
          </p:cNvPr>
          <p:cNvSpPr>
            <a:spLocks noGrp="1"/>
          </p:cNvSpPr>
          <p:nvPr>
            <p:ph type="title" hasCustomPrompt="1"/>
          </p:nvPr>
        </p:nvSpPr>
        <p:spPr>
          <a:xfrm>
            <a:off x="5141023" y="167463"/>
            <a:ext cx="6408058" cy="1580890"/>
          </a:xfrm>
        </p:spPr>
        <p:txBody>
          <a:bodyPr anchor="b" anchorCtr="0">
            <a:noAutofit/>
          </a:bodyPr>
          <a:lstStyle>
            <a:lvl1pPr>
              <a:lnSpc>
                <a:spcPct val="100000"/>
              </a:lnSpc>
              <a:defRPr sz="3200"/>
            </a:lvl1pPr>
          </a:lstStyle>
          <a:p>
            <a:r>
              <a:rPr lang="en-US" dirty="0"/>
              <a:t>Click to add title</a:t>
            </a:r>
          </a:p>
        </p:txBody>
      </p:sp>
      <p:sp>
        <p:nvSpPr>
          <p:cNvPr id="4" name="Content Placeholder 3">
            <a:extLst>
              <a:ext uri="{FF2B5EF4-FFF2-40B4-BE49-F238E27FC236}">
                <a16:creationId xmlns:a16="http://schemas.microsoft.com/office/drawing/2014/main" id="{FFD78806-0532-B92A-4326-73941B4232E7}"/>
              </a:ext>
            </a:extLst>
          </p:cNvPr>
          <p:cNvSpPr>
            <a:spLocks noGrp="1"/>
          </p:cNvSpPr>
          <p:nvPr>
            <p:ph sz="quarter" idx="16" hasCustomPrompt="1"/>
          </p:nvPr>
        </p:nvSpPr>
        <p:spPr>
          <a:xfrm>
            <a:off x="0" y="0"/>
            <a:ext cx="4613275" cy="6858000"/>
          </a:xfrm>
        </p:spPr>
        <p:txBody>
          <a:bodyPr/>
          <a:lstStyle>
            <a:lvl1pPr>
              <a:defRPr/>
            </a:lvl1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Rectangle 23">
            <a:extLst>
              <a:ext uri="{FF2B5EF4-FFF2-40B4-BE49-F238E27FC236}">
                <a16:creationId xmlns:a16="http://schemas.microsoft.com/office/drawing/2014/main" id="{D83D2425-8E71-4C9D-8737-018CE44525D0}"/>
              </a:ext>
              <a:ext uri="{C183D7F6-B498-43B3-948B-1728B52AA6E4}">
                <adec:decorative xmlns:adec="http://schemas.microsoft.com/office/drawing/2017/decorative" val="1"/>
              </a:ext>
            </a:extLst>
          </p:cNvPr>
          <p:cNvSpPr/>
          <p:nvPr userDrawn="1"/>
        </p:nvSpPr>
        <p:spPr>
          <a:xfrm rot="5400000">
            <a:off x="121655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Content Placeholder 2">
            <a:extLst>
              <a:ext uri="{FF2B5EF4-FFF2-40B4-BE49-F238E27FC236}">
                <a16:creationId xmlns:a16="http://schemas.microsoft.com/office/drawing/2014/main" id="{DEB24183-BE19-B810-4EF4-D9959CAD150B}"/>
              </a:ext>
            </a:extLst>
          </p:cNvPr>
          <p:cNvSpPr>
            <a:spLocks noGrp="1"/>
          </p:cNvSpPr>
          <p:nvPr>
            <p:ph sz="quarter" idx="15" hasCustomPrompt="1"/>
          </p:nvPr>
        </p:nvSpPr>
        <p:spPr>
          <a:xfrm>
            <a:off x="5140405" y="1959427"/>
            <a:ext cx="6408665" cy="4161653"/>
          </a:xfrm>
        </p:spPr>
        <p:txBody>
          <a:bodyPr anchor="t">
            <a:normAutofit/>
          </a:bodyPr>
          <a:lstStyle>
            <a:lvl1pPr marL="0" indent="0">
              <a:lnSpc>
                <a:spcPct val="100000"/>
              </a:lnSpc>
              <a:spcAft>
                <a:spcPts val="600"/>
              </a:spcAft>
              <a:buNone/>
              <a:defRPr sz="1800" b="0"/>
            </a:lvl1pPr>
            <a:lvl2pPr>
              <a:lnSpc>
                <a:spcPct val="100000"/>
              </a:lnSpc>
              <a:spcAft>
                <a:spcPts val="600"/>
              </a:spcAft>
              <a:defRPr sz="1800"/>
            </a:lvl2pPr>
            <a:lvl3pPr>
              <a:lnSpc>
                <a:spcPct val="100000"/>
              </a:lnSpc>
              <a:spcAft>
                <a:spcPts val="600"/>
              </a:spcAft>
              <a:defRPr sz="1800"/>
            </a:lvl3pPr>
            <a:lvl4pPr>
              <a:lnSpc>
                <a:spcPct val="100000"/>
              </a:lnSpc>
              <a:spcAft>
                <a:spcPts val="600"/>
              </a:spcAft>
              <a:defRPr sz="1800"/>
            </a:lvl4pPr>
            <a:lvl5pPr>
              <a:lnSpc>
                <a:spcPct val="100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a:extLst>
              <a:ext uri="{FF2B5EF4-FFF2-40B4-BE49-F238E27FC236}">
                <a16:creationId xmlns:a16="http://schemas.microsoft.com/office/drawing/2014/main" id="{CD15B6AB-EFBA-3087-EC3D-8DA945B70C0F}"/>
              </a:ext>
            </a:extLst>
          </p:cNvPr>
          <p:cNvSpPr>
            <a:spLocks noGrp="1"/>
          </p:cNvSpPr>
          <p:nvPr>
            <p:ph type="ftr" sz="quarter" idx="11"/>
          </p:nvPr>
        </p:nvSpPr>
        <p:spPr>
          <a:xfrm>
            <a:off x="5140405" y="6309360"/>
            <a:ext cx="3982428" cy="457200"/>
          </a:xfrm>
        </p:spPr>
        <p:txBody>
          <a:bodyPr/>
          <a:lstStyle>
            <a:lvl1pPr algn="ctr">
              <a:defRPr>
                <a:effectLst/>
              </a:defRPr>
            </a:lvl1pPr>
          </a:lstStyle>
          <a:p>
            <a:pPr algn="l"/>
            <a:r>
              <a:rPr lang="en-US" dirty="0"/>
              <a:t>Presentation Title</a:t>
            </a:r>
          </a:p>
        </p:txBody>
      </p:sp>
      <p:sp>
        <p:nvSpPr>
          <p:cNvPr id="10" name="Date Placeholder 3">
            <a:extLst>
              <a:ext uri="{FF2B5EF4-FFF2-40B4-BE49-F238E27FC236}">
                <a16:creationId xmlns:a16="http://schemas.microsoft.com/office/drawing/2014/main" id="{6A3371A6-1409-7906-744F-59D906DF6755}"/>
              </a:ext>
            </a:extLst>
          </p:cNvPr>
          <p:cNvSpPr>
            <a:spLocks noGrp="1"/>
          </p:cNvSpPr>
          <p:nvPr>
            <p:ph type="dt" sz="half" idx="10"/>
          </p:nvPr>
        </p:nvSpPr>
        <p:spPr>
          <a:xfrm>
            <a:off x="9238415" y="6309360"/>
            <a:ext cx="1215204" cy="457200"/>
          </a:xfrm>
        </p:spPr>
        <p:txBody>
          <a:bodyPr/>
          <a:lstStyle>
            <a:lvl1pPr algn="ctr">
              <a:defRPr>
                <a:effectLst/>
              </a:defRPr>
            </a:lvl1pPr>
          </a:lstStyle>
          <a:p>
            <a:r>
              <a:rPr lang="en-US" dirty="0">
                <a:solidFill>
                  <a:schemeClr val="tx2"/>
                </a:solidFill>
              </a:rPr>
              <a:t>9/8/20XX</a:t>
            </a:r>
            <a:endParaRPr lang="en-US" dirty="0"/>
          </a:p>
        </p:txBody>
      </p:sp>
      <p:sp>
        <p:nvSpPr>
          <p:cNvPr id="11" name="Slide Number Placeholder 5">
            <a:extLst>
              <a:ext uri="{FF2B5EF4-FFF2-40B4-BE49-F238E27FC236}">
                <a16:creationId xmlns:a16="http://schemas.microsoft.com/office/drawing/2014/main" id="{8546652F-6212-09E9-1A75-28F7C8EEF073}"/>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7684187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ntent 2">
    <p:spTree>
      <p:nvGrpSpPr>
        <p:cNvPr id="1" name=""/>
        <p:cNvGrpSpPr/>
        <p:nvPr/>
      </p:nvGrpSpPr>
      <p:grpSpPr>
        <a:xfrm>
          <a:off x="0" y="0"/>
          <a:ext cx="0" cy="0"/>
          <a:chOff x="0" y="0"/>
          <a:chExt cx="0" cy="0"/>
        </a:xfrm>
      </p:grpSpPr>
      <p:sp useBgFill="1">
        <p:nvSpPr>
          <p:cNvPr id="6" name="Rectangle 5">
            <a:extLst>
              <a:ext uri="{FF2B5EF4-FFF2-40B4-BE49-F238E27FC236}">
                <a16:creationId xmlns:a16="http://schemas.microsoft.com/office/drawing/2014/main" id="{2DF88512-9E62-4695-B350-39488566A1F7}"/>
              </a:ext>
              <a:ext uri="{C183D7F6-B498-43B3-948B-1728B52AA6E4}">
                <adec:decorative xmlns:adec="http://schemas.microsoft.com/office/drawing/2017/decorative" val="1"/>
              </a:ext>
            </a:extLst>
          </p:cNvPr>
          <p:cNvSpPr/>
          <p:nvPr userDrawn="1"/>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8CD596D-95F4-4C5C-A0E7-86D747FE70BE}"/>
              </a:ext>
              <a:ext uri="{C183D7F6-B498-43B3-948B-1728B52AA6E4}">
                <adec:decorative xmlns:adec="http://schemas.microsoft.com/office/drawing/2017/decorative" val="1"/>
              </a:ext>
            </a:extLst>
          </p:cNvPr>
          <p:cNvSpPr/>
          <p:nvPr userDrawn="1"/>
        </p:nvSpPr>
        <p:spPr>
          <a:xfrm>
            <a:off x="1038768" y="2130218"/>
            <a:ext cx="11153231" cy="472778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67553E9F-DCBF-4BEE-A261-5AA97361A0E0}"/>
              </a:ext>
              <a:ext uri="{C183D7F6-B498-43B3-948B-1728B52AA6E4}">
                <adec:decorative xmlns:adec="http://schemas.microsoft.com/office/drawing/2017/decorative" val="1"/>
              </a:ext>
            </a:extLst>
          </p:cNvPr>
          <p:cNvSpPr/>
          <p:nvPr userDrawn="1"/>
        </p:nvSpPr>
        <p:spPr>
          <a:xfrm>
            <a:off x="0" y="896641"/>
            <a:ext cx="12192000" cy="13477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949B0EB0-AEBA-44ED-BC77-4188C7486144}"/>
              </a:ext>
            </a:extLst>
          </p:cNvPr>
          <p:cNvSpPr>
            <a:spLocks noGrp="1"/>
          </p:cNvSpPr>
          <p:nvPr>
            <p:ph type="title" hasCustomPrompt="1"/>
          </p:nvPr>
        </p:nvSpPr>
        <p:spPr>
          <a:xfrm>
            <a:off x="1535371" y="962423"/>
            <a:ext cx="10013710" cy="1216152"/>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2" name="Content Placeholder 2">
            <a:extLst>
              <a:ext uri="{FF2B5EF4-FFF2-40B4-BE49-F238E27FC236}">
                <a16:creationId xmlns:a16="http://schemas.microsoft.com/office/drawing/2014/main" id="{252AD8E1-37CB-EB1E-9394-A293E1F2107F}"/>
              </a:ext>
            </a:extLst>
          </p:cNvPr>
          <p:cNvSpPr>
            <a:spLocks noGrp="1"/>
          </p:cNvSpPr>
          <p:nvPr>
            <p:ph sz="quarter" idx="18" hasCustomPrompt="1"/>
          </p:nvPr>
        </p:nvSpPr>
        <p:spPr>
          <a:xfrm>
            <a:off x="1542563" y="2590800"/>
            <a:ext cx="6441412" cy="3718557"/>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a:extLst>
              <a:ext uri="{FF2B5EF4-FFF2-40B4-BE49-F238E27FC236}">
                <a16:creationId xmlns:a16="http://schemas.microsoft.com/office/drawing/2014/main" id="{5B37B294-6F01-986D-E8E5-119AE9A8F2BE}"/>
              </a:ext>
            </a:extLst>
          </p:cNvPr>
          <p:cNvSpPr>
            <a:spLocks noGrp="1"/>
          </p:cNvSpPr>
          <p:nvPr>
            <p:ph sz="quarter" idx="17" hasCustomPrompt="1"/>
          </p:nvPr>
        </p:nvSpPr>
        <p:spPr>
          <a:xfrm>
            <a:off x="8197362" y="2590800"/>
            <a:ext cx="3522849" cy="3718557"/>
          </a:xfrm>
        </p:spPr>
        <p:txBody>
          <a:bodyPr anchor="t">
            <a:normAutofit/>
          </a:bodyPr>
          <a:lstStyle>
            <a:lvl1pPr marL="285750" indent="-285750">
              <a:lnSpc>
                <a:spcPct val="125000"/>
              </a:lnSpc>
              <a:spcAft>
                <a:spcPts val="600"/>
              </a:spcAft>
              <a:buFont typeface="Wingdings" panose="05000000000000000000" pitchFamily="2" charset="2"/>
              <a:buChar char="§"/>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Rectangle 9">
            <a:extLst>
              <a:ext uri="{FF2B5EF4-FFF2-40B4-BE49-F238E27FC236}">
                <a16:creationId xmlns:a16="http://schemas.microsoft.com/office/drawing/2014/main" id="{7278DD10-67BC-4E87-A788-A45C6093F5F8}"/>
              </a:ext>
              <a:ext uri="{C183D7F6-B498-43B3-948B-1728B52AA6E4}">
                <adec:decorative xmlns:adec="http://schemas.microsoft.com/office/drawing/2017/decorative" val="1"/>
              </a:ext>
            </a:extLst>
          </p:cNvPr>
          <p:cNvSpPr/>
          <p:nvPr userDrawn="1"/>
        </p:nvSpPr>
        <p:spPr>
          <a:xfrm>
            <a:off x="-1" y="962423"/>
            <a:ext cx="1006766" cy="12161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16769F5-486B-4B48-A543-2C70359DF66E}"/>
              </a:ext>
              <a:ext uri="{C183D7F6-B498-43B3-948B-1728B52AA6E4}">
                <adec:decorative xmlns:adec="http://schemas.microsoft.com/office/drawing/2017/decorative" val="1"/>
              </a:ext>
            </a:extLst>
          </p:cNvPr>
          <p:cNvSpPr/>
          <p:nvPr userDrawn="1"/>
        </p:nvSpPr>
        <p:spPr>
          <a:xfrm rot="5400000">
            <a:off x="-2390232"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ooter Placeholder 4">
            <a:extLst>
              <a:ext uri="{FF2B5EF4-FFF2-40B4-BE49-F238E27FC236}">
                <a16:creationId xmlns:a16="http://schemas.microsoft.com/office/drawing/2014/main" id="{B47BB165-F380-48C4-B95B-C09C91893B2D}"/>
              </a:ext>
            </a:extLst>
          </p:cNvPr>
          <p:cNvSpPr>
            <a:spLocks noGrp="1"/>
          </p:cNvSpPr>
          <p:nvPr>
            <p:ph type="ftr" sz="quarter" idx="11"/>
          </p:nvPr>
        </p:nvSpPr>
        <p:spPr>
          <a:xfrm>
            <a:off x="1535371" y="6309360"/>
            <a:ext cx="5049579" cy="457200"/>
          </a:xfrm>
        </p:spPr>
        <p:txBody>
          <a:bodyPr/>
          <a:lstStyle/>
          <a:p>
            <a:r>
              <a:rPr lang="en-US" dirty="0"/>
              <a:t>Presentation Title</a:t>
            </a:r>
          </a:p>
        </p:txBody>
      </p:sp>
      <p:sp>
        <p:nvSpPr>
          <p:cNvPr id="14" name="Slide Number Placeholder 5">
            <a:extLst>
              <a:ext uri="{FF2B5EF4-FFF2-40B4-BE49-F238E27FC236}">
                <a16:creationId xmlns:a16="http://schemas.microsoft.com/office/drawing/2014/main" id="{F0805E9B-6657-4167-BD79-CAC59C0D841D}"/>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3" name="Date Placeholder 3">
            <a:extLst>
              <a:ext uri="{FF2B5EF4-FFF2-40B4-BE49-F238E27FC236}">
                <a16:creationId xmlns:a16="http://schemas.microsoft.com/office/drawing/2014/main" id="{D0EFA1AD-93FB-148E-CFC6-A6E5D9967406}"/>
              </a:ext>
            </a:extLst>
          </p:cNvPr>
          <p:cNvSpPr>
            <a:spLocks noGrp="1"/>
          </p:cNvSpPr>
          <p:nvPr>
            <p:ph type="dt" sz="half" idx="10"/>
          </p:nvPr>
        </p:nvSpPr>
        <p:spPr>
          <a:xfrm>
            <a:off x="6678168" y="6309360"/>
            <a:ext cx="2148840" cy="457200"/>
          </a:xfrm>
        </p:spPr>
        <p:txBody>
          <a:bodyPr/>
          <a:lstStyle>
            <a:lvl1pPr algn="l">
              <a:defRPr/>
            </a:lvl1pPr>
          </a:lstStyle>
          <a:p>
            <a:r>
              <a:rPr lang="en-US" dirty="0"/>
              <a:t>9/8/20XX</a:t>
            </a:r>
          </a:p>
        </p:txBody>
      </p:sp>
    </p:spTree>
    <p:extLst>
      <p:ext uri="{BB962C8B-B14F-4D97-AF65-F5344CB8AC3E}">
        <p14:creationId xmlns:p14="http://schemas.microsoft.com/office/powerpoint/2010/main" val="161647760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wo Content 3">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2A19A957-1FB5-43F8-B325-BBD9FEF23E88}"/>
              </a:ext>
              <a:ext uri="{C183D7F6-B498-43B3-948B-1728B52AA6E4}">
                <adec:decorative xmlns:adec="http://schemas.microsoft.com/office/drawing/2017/decorative" val="1"/>
              </a:ext>
            </a:extLst>
          </p:cNvPr>
          <p:cNvSpPr/>
          <p:nvPr userDrawn="1"/>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Rectangle 19">
            <a:extLst>
              <a:ext uri="{FF2B5EF4-FFF2-40B4-BE49-F238E27FC236}">
                <a16:creationId xmlns:a16="http://schemas.microsoft.com/office/drawing/2014/main" id="{3FA5410A-92A6-4C0B-9D89-186B7DDB20BD}"/>
              </a:ext>
              <a:ext uri="{C183D7F6-B498-43B3-948B-1728B52AA6E4}">
                <adec:decorative xmlns:adec="http://schemas.microsoft.com/office/drawing/2017/decorative" val="1"/>
              </a:ext>
            </a:extLst>
          </p:cNvPr>
          <p:cNvSpPr/>
          <p:nvPr userDrawn="1"/>
        </p:nvSpPr>
        <p:spPr>
          <a:xfrm>
            <a:off x="0" y="0"/>
            <a:ext cx="12192000" cy="13516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21A26073-23A2-4B91-A128-79AA1BE93523}"/>
              </a:ext>
              <a:ext uri="{C183D7F6-B498-43B3-948B-1728B52AA6E4}">
                <adec:decorative xmlns:adec="http://schemas.microsoft.com/office/drawing/2017/decorative" val="1"/>
              </a:ext>
            </a:extLst>
          </p:cNvPr>
          <p:cNvSpPr/>
          <p:nvPr userDrawn="1"/>
        </p:nvSpPr>
        <p:spPr>
          <a:xfrm>
            <a:off x="1" y="1351619"/>
            <a:ext cx="12192000" cy="4749487"/>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14D5DFA-0CEA-43F0-98EE-6C9F741F7C96}"/>
              </a:ext>
              <a:ext uri="{C183D7F6-B498-43B3-948B-1728B52AA6E4}">
                <adec:decorative xmlns:adec="http://schemas.microsoft.com/office/drawing/2017/decorative" val="1"/>
              </a:ext>
            </a:extLst>
          </p:cNvPr>
          <p:cNvSpPr/>
          <p:nvPr userDrawn="1"/>
        </p:nvSpPr>
        <p:spPr>
          <a:xfrm>
            <a:off x="1" y="6107836"/>
            <a:ext cx="4651248" cy="7501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itle 1">
            <a:extLst>
              <a:ext uri="{FF2B5EF4-FFF2-40B4-BE49-F238E27FC236}">
                <a16:creationId xmlns:a16="http://schemas.microsoft.com/office/drawing/2014/main" id="{5E19795B-1103-80EF-6098-1E8371D07DB8}"/>
              </a:ext>
            </a:extLst>
          </p:cNvPr>
          <p:cNvSpPr>
            <a:spLocks noGrp="1"/>
          </p:cNvSpPr>
          <p:nvPr>
            <p:ph type="title" hasCustomPrompt="1"/>
          </p:nvPr>
        </p:nvSpPr>
        <p:spPr>
          <a:xfrm>
            <a:off x="648935" y="91439"/>
            <a:ext cx="10900146" cy="1168739"/>
          </a:xfrm>
        </p:spPr>
        <p:txBody>
          <a:bodyPr tIns="182880" anchor="ctr" anchorCtr="0">
            <a:noAutofit/>
          </a:bodyPr>
          <a:lstStyle>
            <a:lvl1pPr>
              <a:lnSpc>
                <a:spcPct val="100000"/>
              </a:lnSpc>
              <a:defRPr sz="3200">
                <a:solidFill>
                  <a:schemeClr val="bg1"/>
                </a:solidFill>
              </a:defRPr>
            </a:lvl1pPr>
          </a:lstStyle>
          <a:p>
            <a:r>
              <a:rPr lang="en-US" dirty="0">
                <a:solidFill>
                  <a:schemeClr val="bg1"/>
                </a:solidFill>
              </a:rPr>
              <a:t>Click to add title</a:t>
            </a:r>
          </a:p>
        </p:txBody>
      </p:sp>
      <p:sp>
        <p:nvSpPr>
          <p:cNvPr id="3" name="Content Placeholder 2">
            <a:extLst>
              <a:ext uri="{FF2B5EF4-FFF2-40B4-BE49-F238E27FC236}">
                <a16:creationId xmlns:a16="http://schemas.microsoft.com/office/drawing/2014/main" id="{7ED4F766-C576-F298-E93A-CD0D832F8E4F}"/>
              </a:ext>
            </a:extLst>
          </p:cNvPr>
          <p:cNvSpPr>
            <a:spLocks noGrp="1"/>
          </p:cNvSpPr>
          <p:nvPr>
            <p:ph sz="quarter" idx="14" hasCustomPrompt="1"/>
          </p:nvPr>
        </p:nvSpPr>
        <p:spPr>
          <a:xfrm>
            <a:off x="648935" y="1646102"/>
            <a:ext cx="3819652" cy="4160520"/>
          </a:xfrm>
        </p:spPr>
        <p:txBody>
          <a:bodyPr anchor="t">
            <a:normAutofit/>
          </a:bodyPr>
          <a:lstStyle>
            <a:lvl1pPr>
              <a:lnSpc>
                <a:spcPct val="125000"/>
              </a:lnSpc>
              <a:spcAft>
                <a:spcPts val="600"/>
              </a:spcAft>
              <a:defRPr sz="1800" b="0"/>
            </a:lvl1pPr>
            <a:lvl2pPr>
              <a:lnSpc>
                <a:spcPct val="125000"/>
              </a:lnSpc>
              <a:spcAft>
                <a:spcPts val="600"/>
              </a:spcAft>
              <a:defRPr sz="1800"/>
            </a:lvl2pPr>
            <a:lvl3pPr>
              <a:lnSpc>
                <a:spcPct val="125000"/>
              </a:lnSpc>
              <a:spcAft>
                <a:spcPts val="600"/>
              </a:spcAft>
              <a:defRPr sz="1800"/>
            </a:lvl3pPr>
            <a:lvl4pPr>
              <a:lnSpc>
                <a:spcPct val="125000"/>
              </a:lnSpc>
              <a:spcAft>
                <a:spcPts val="600"/>
              </a:spcAft>
              <a:defRPr sz="1800"/>
            </a:lvl4pPr>
            <a:lvl5pPr>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Rectangle 8">
            <a:extLst>
              <a:ext uri="{FF2B5EF4-FFF2-40B4-BE49-F238E27FC236}">
                <a16:creationId xmlns:a16="http://schemas.microsoft.com/office/drawing/2014/main" id="{8352712D-F957-4B22-8B50-BE10410FF895}"/>
              </a:ext>
              <a:ext uri="{C183D7F6-B498-43B3-948B-1728B52AA6E4}">
                <adec:decorative xmlns:adec="http://schemas.microsoft.com/office/drawing/2017/decorative" val="1"/>
              </a:ext>
            </a:extLst>
          </p:cNvPr>
          <p:cNvSpPr/>
          <p:nvPr userDrawn="1"/>
        </p:nvSpPr>
        <p:spPr>
          <a:xfrm>
            <a:off x="1524" y="6101107"/>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ooter Placeholder 29">
            <a:extLst>
              <a:ext uri="{FF2B5EF4-FFF2-40B4-BE49-F238E27FC236}">
                <a16:creationId xmlns:a16="http://schemas.microsoft.com/office/drawing/2014/main" id="{26FD74F8-42BB-4CB4-ABF1-5F149743B464}"/>
              </a:ext>
            </a:extLst>
          </p:cNvPr>
          <p:cNvSpPr>
            <a:spLocks noGrp="1"/>
          </p:cNvSpPr>
          <p:nvPr>
            <p:ph type="ftr" sz="quarter" idx="11"/>
          </p:nvPr>
        </p:nvSpPr>
        <p:spPr>
          <a:xfrm>
            <a:off x="642917" y="6309360"/>
            <a:ext cx="3423986" cy="457200"/>
          </a:xfrm>
        </p:spPr>
        <p:txBody>
          <a:bodyPr/>
          <a:lstStyle>
            <a:lvl1pPr>
              <a:defRPr>
                <a:solidFill>
                  <a:schemeClr val="bg1"/>
                </a:solidFill>
              </a:defRPr>
            </a:lvl1pPr>
          </a:lstStyle>
          <a:p>
            <a:r>
              <a:rPr lang="en-US" dirty="0"/>
              <a:t>Presentation Title</a:t>
            </a:r>
            <a:endParaRPr lang="en-US" dirty="0">
              <a:solidFill>
                <a:schemeClr val="bg1"/>
              </a:solidFill>
            </a:endParaRPr>
          </a:p>
        </p:txBody>
      </p:sp>
      <p:sp>
        <p:nvSpPr>
          <p:cNvPr id="10" name="Date Placeholder 28">
            <a:extLst>
              <a:ext uri="{FF2B5EF4-FFF2-40B4-BE49-F238E27FC236}">
                <a16:creationId xmlns:a16="http://schemas.microsoft.com/office/drawing/2014/main" id="{5B031752-6400-4BFB-979F-E2EE795E4B90}"/>
              </a:ext>
            </a:extLst>
          </p:cNvPr>
          <p:cNvSpPr>
            <a:spLocks noGrp="1"/>
          </p:cNvSpPr>
          <p:nvPr>
            <p:ph type="dt" sz="half" idx="10"/>
          </p:nvPr>
        </p:nvSpPr>
        <p:spPr>
          <a:xfrm>
            <a:off x="5373620" y="6309360"/>
            <a:ext cx="3411973" cy="457200"/>
          </a:xfrm>
        </p:spPr>
        <p:txBody>
          <a:bodyPr/>
          <a:lstStyle>
            <a:lvl1pPr>
              <a:defRPr>
                <a:solidFill>
                  <a:schemeClr val="tx2"/>
                </a:solidFill>
              </a:defRPr>
            </a:lvl1pPr>
          </a:lstStyle>
          <a:p>
            <a:r>
              <a:rPr lang="en-US" dirty="0"/>
              <a:t>9/8/20XX</a:t>
            </a:r>
          </a:p>
        </p:txBody>
      </p:sp>
      <p:sp>
        <p:nvSpPr>
          <p:cNvPr id="12" name="Slide Number Placeholder 30">
            <a:extLst>
              <a:ext uri="{FF2B5EF4-FFF2-40B4-BE49-F238E27FC236}">
                <a16:creationId xmlns:a16="http://schemas.microsoft.com/office/drawing/2014/main" id="{6A5CAEAF-7DEC-4B20-8B1E-301A9D0E684A}"/>
              </a:ext>
            </a:extLst>
          </p:cNvPr>
          <p:cNvSpPr>
            <a:spLocks noGrp="1"/>
          </p:cNvSpPr>
          <p:nvPr>
            <p:ph type="sldNum" sz="quarter" idx="12"/>
          </p:nvPr>
        </p:nvSpPr>
        <p:spPr>
          <a:xfrm>
            <a:off x="10569202" y="6309360"/>
            <a:ext cx="979879" cy="457200"/>
          </a:xfrm>
        </p:spPr>
        <p:txBody>
          <a:bodyPr/>
          <a:lstStyle>
            <a:lvl1pPr>
              <a:defRPr sz="1200" b="0"/>
            </a:lvl1pPr>
          </a:lstStyle>
          <a:p>
            <a:fld id="{FAEF9944-A4F6-4C59-AEBD-678D6480B8EA}" type="slidenum">
              <a:rPr lang="en-US" smtClean="0"/>
              <a:pPr/>
              <a:t>‹#›</a:t>
            </a:fld>
            <a:endParaRPr lang="en-US" dirty="0"/>
          </a:p>
        </p:txBody>
      </p:sp>
      <p:sp>
        <p:nvSpPr>
          <p:cNvPr id="13" name="Rectangle 12">
            <a:extLst>
              <a:ext uri="{FF2B5EF4-FFF2-40B4-BE49-F238E27FC236}">
                <a16:creationId xmlns:a16="http://schemas.microsoft.com/office/drawing/2014/main" id="{70B696A3-EA34-4924-9037-E330B1CB890E}"/>
              </a:ext>
              <a:ext uri="{C183D7F6-B498-43B3-948B-1728B52AA6E4}">
                <adec:decorative xmlns:adec="http://schemas.microsoft.com/office/drawing/2017/decorative" val="1"/>
              </a:ext>
            </a:extLst>
          </p:cNvPr>
          <p:cNvSpPr/>
          <p:nvPr userDrawn="1"/>
        </p:nvSpPr>
        <p:spPr>
          <a:xfrm>
            <a:off x="4633798" y="6117631"/>
            <a:ext cx="64008" cy="7403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2">
            <a:extLst>
              <a:ext uri="{FF2B5EF4-FFF2-40B4-BE49-F238E27FC236}">
                <a16:creationId xmlns:a16="http://schemas.microsoft.com/office/drawing/2014/main" id="{2E94D0A7-4358-49BF-96EE-8DEB6F4DCF56}"/>
              </a:ext>
            </a:extLst>
          </p:cNvPr>
          <p:cNvSpPr>
            <a:spLocks noGrp="1"/>
          </p:cNvSpPr>
          <p:nvPr>
            <p:ph sz="quarter" idx="19" hasCustomPrompt="1"/>
          </p:nvPr>
        </p:nvSpPr>
        <p:spPr>
          <a:xfrm>
            <a:off x="4679661" y="1646102"/>
            <a:ext cx="6863403" cy="4160520"/>
          </a:xfrm>
        </p:spPr>
        <p:txBody>
          <a:bodyPr anchor="t">
            <a:normAutofit/>
          </a:bodyPr>
          <a:lstStyle>
            <a:lvl1pPr marL="0" indent="0">
              <a:lnSpc>
                <a:spcPct val="125000"/>
              </a:lnSpc>
              <a:spcAft>
                <a:spcPts val="600"/>
              </a:spcAft>
              <a:buNone/>
              <a:defRPr sz="1800" b="0"/>
            </a:lvl1pPr>
            <a:lvl2pPr marL="283464">
              <a:lnSpc>
                <a:spcPct val="125000"/>
              </a:lnSpc>
              <a:spcAft>
                <a:spcPts val="600"/>
              </a:spcAft>
              <a:defRPr sz="1800"/>
            </a:lvl2pPr>
            <a:lvl3pPr marL="566928">
              <a:lnSpc>
                <a:spcPct val="125000"/>
              </a:lnSpc>
              <a:spcAft>
                <a:spcPts val="600"/>
              </a:spcAft>
              <a:defRPr sz="1800"/>
            </a:lvl3pPr>
            <a:lvl4pPr marL="850392">
              <a:lnSpc>
                <a:spcPct val="125000"/>
              </a:lnSpc>
              <a:spcAft>
                <a:spcPts val="600"/>
              </a:spcAft>
              <a:defRPr sz="1800"/>
            </a:lvl4pPr>
            <a:lvl5pPr marL="1133856">
              <a:lnSpc>
                <a:spcPct val="125000"/>
              </a:lnSpc>
              <a:spcAft>
                <a:spcPts val="6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17369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_Title Only">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EA8D8870-8337-4ABD-9EA6-3D5AAB7E42D9}"/>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a:extLst>
              <a:ext uri="{FF2B5EF4-FFF2-40B4-BE49-F238E27FC236}">
                <a16:creationId xmlns:a16="http://schemas.microsoft.com/office/drawing/2014/main" id="{BAC3B2DB-2CCA-4BD4-8D63-98257049E273}"/>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Title 1">
            <a:extLst>
              <a:ext uri="{FF2B5EF4-FFF2-40B4-BE49-F238E27FC236}">
                <a16:creationId xmlns:a16="http://schemas.microsoft.com/office/drawing/2014/main" id="{324DAAC3-FA37-4838-A298-327679F99F8A}"/>
              </a:ext>
            </a:extLst>
          </p:cNvPr>
          <p:cNvSpPr>
            <a:spLocks noGrp="1"/>
          </p:cNvSpPr>
          <p:nvPr>
            <p:ph type="ctrTitle" hasCustomPrompt="1"/>
          </p:nvPr>
        </p:nvSpPr>
        <p:spPr>
          <a:xfrm>
            <a:off x="1386629" y="825687"/>
            <a:ext cx="9643772" cy="5201730"/>
          </a:xfrm>
        </p:spPr>
        <p:txBody>
          <a:bodyPr tIns="182880" anchor="ctr" anchorCtr="0">
            <a:noAutofit/>
          </a:bodyPr>
          <a:lstStyle>
            <a:lvl1pPr algn="l">
              <a:lnSpc>
                <a:spcPct val="100000"/>
              </a:lnSpc>
              <a:defRPr sz="4800" cap="all" baseline="0">
                <a:solidFill>
                  <a:schemeClr val="bg1"/>
                </a:solidFill>
              </a:defRPr>
            </a:lvl1pPr>
          </a:lstStyle>
          <a:p>
            <a:r>
              <a:rPr lang="en-US" sz="4400" dirty="0">
                <a:solidFill>
                  <a:schemeClr val="bg1"/>
                </a:solidFill>
              </a:rPr>
              <a:t>CLICK TO ADD TITLE</a:t>
            </a:r>
          </a:p>
        </p:txBody>
      </p:sp>
      <p:sp>
        <p:nvSpPr>
          <p:cNvPr id="56" name="Rectangle 55">
            <a:extLst>
              <a:ext uri="{FF2B5EF4-FFF2-40B4-BE49-F238E27FC236}">
                <a16:creationId xmlns:a16="http://schemas.microsoft.com/office/drawing/2014/main" id="{FB792E4C-AD3B-4E88-8540-E75759746368}"/>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6A32632F-9ED1-4328-BBE3-B4E014156A29}"/>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a:extLst>
              <a:ext uri="{FF2B5EF4-FFF2-40B4-BE49-F238E27FC236}">
                <a16:creationId xmlns:a16="http://schemas.microsoft.com/office/drawing/2014/main" id="{EA124D3C-01E3-4B96-BDF0-54851D1739D0}"/>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167A64FF-37A7-4837-8033-CBEA22697ECA}"/>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3FC0C09F-8990-542B-199E-E6FADE2FEEFB}"/>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1F6F60C3-341E-9533-2415-66360A254A78}"/>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294753914"/>
      </p:ext>
    </p:extLst>
  </p:cSld>
  <p:clrMapOvr>
    <a:masterClrMapping/>
  </p:clrMapOvr>
  <p:extLst>
    <p:ext uri="{DCECCB84-F9BA-43D5-87BE-67443E8EF086}">
      <p15:sldGuideLst xmlns:p15="http://schemas.microsoft.com/office/powerpoint/2012/main">
        <p15:guide id="1" orient="horz" pos="4056">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9/8/20XX</a:t>
            </a:r>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120849448"/>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BFD12B6-57DE-4B63-A723-500B050FB7DD}"/>
              </a:ext>
            </a:extLst>
          </p:cNvPr>
          <p:cNvSpPr/>
          <p:nvPr/>
        </p:nvSpPr>
        <p:spPr>
          <a:xfrm>
            <a:off x="0" y="4215384"/>
            <a:ext cx="12192000" cy="2642616"/>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5316" y="1406284"/>
            <a:ext cx="10593694" cy="2597841"/>
          </a:xfrm>
        </p:spPr>
        <p:txBody>
          <a:bodyPr anchor="b">
            <a:normAutofit/>
          </a:bodyPr>
          <a:lstStyle>
            <a:lvl1pPr algn="ctr">
              <a:lnSpc>
                <a:spcPct val="125000"/>
              </a:lnSpc>
              <a:defRPr sz="4400" baseline="0">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2818312" y="4527856"/>
            <a:ext cx="6559018" cy="1570245"/>
          </a:xfrm>
        </p:spPr>
        <p:txBody>
          <a:bodyPr anchor="t">
            <a:normAutofit/>
          </a:bodyPr>
          <a:lstStyle>
            <a:lvl1pPr marL="0" indent="0" algn="ctr">
              <a:lnSpc>
                <a:spcPct val="130000"/>
              </a:lnSpc>
              <a:spcBef>
                <a:spcPts val="0"/>
              </a:spcBef>
              <a:buNone/>
              <a:defRPr sz="2400" b="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5F1E2E75-4758-4930-8024-39287C962987}"/>
              </a:ext>
            </a:extLst>
          </p:cNvPr>
          <p:cNvSpPr>
            <a:spLocks noGrp="1"/>
          </p:cNvSpPr>
          <p:nvPr>
            <p:ph type="dt" sz="half" idx="10"/>
          </p:nvPr>
        </p:nvSpPr>
        <p:spPr/>
        <p:txBody>
          <a:bodyPr/>
          <a:lstStyle/>
          <a:p>
            <a:r>
              <a:rPr lang="en-US"/>
              <a:t>9/8/20XX</a:t>
            </a:r>
            <a:endParaRPr lang="en-US" dirty="0"/>
          </a:p>
        </p:txBody>
      </p:sp>
      <p:sp>
        <p:nvSpPr>
          <p:cNvPr id="8" name="Footer Placeholder 7">
            <a:extLst>
              <a:ext uri="{FF2B5EF4-FFF2-40B4-BE49-F238E27FC236}">
                <a16:creationId xmlns:a16="http://schemas.microsoft.com/office/drawing/2014/main" id="{488B9949-402C-42C2-9A94-16590FC0C592}"/>
              </a:ext>
            </a:extLst>
          </p:cNvPr>
          <p:cNvSpPr>
            <a:spLocks noGrp="1"/>
          </p:cNvSpPr>
          <p:nvPr>
            <p:ph type="ftr" sz="quarter" idx="11"/>
          </p:nvPr>
        </p:nvSpPr>
        <p:spPr/>
        <p:txBody>
          <a:bodyPr/>
          <a:lstStyle/>
          <a:p>
            <a:r>
              <a:rPr lang="en-US"/>
              <a:t>Presentation Title</a:t>
            </a:r>
            <a:endParaRPr lang="en-US" dirty="0"/>
          </a:p>
        </p:txBody>
      </p:sp>
      <p:sp>
        <p:nvSpPr>
          <p:cNvPr id="10" name="Slide Number Placeholder 9">
            <a:extLst>
              <a:ext uri="{FF2B5EF4-FFF2-40B4-BE49-F238E27FC236}">
                <a16:creationId xmlns:a16="http://schemas.microsoft.com/office/drawing/2014/main" id="{039D83F6-DAF4-4876-AA41-F246EC970F7D}"/>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11" name="Rectangle 10">
            <a:extLst>
              <a:ext uri="{FF2B5EF4-FFF2-40B4-BE49-F238E27FC236}">
                <a16:creationId xmlns:a16="http://schemas.microsoft.com/office/drawing/2014/main" id="{91613A19-DDA2-44F6-9ED4-F87771C684B8}"/>
              </a:ext>
            </a:extLst>
          </p:cNvPr>
          <p:cNvSpPr/>
          <p:nvPr/>
        </p:nvSpPr>
        <p:spPr>
          <a:xfrm>
            <a:off x="0" y="4215384"/>
            <a:ext cx="1218895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753438"/>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hasCustomPrompt="1"/>
          </p:nvPr>
        </p:nvSpPr>
        <p:spPr>
          <a:xfrm>
            <a:off x="5376670" y="705114"/>
            <a:ext cx="6172412" cy="2403846"/>
          </a:xfrm>
        </p:spPr>
        <p:txBody>
          <a:bodyPr anchor="b"/>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376670" y="3749040"/>
            <a:ext cx="6172411" cy="2346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9/8/20XX</a:t>
            </a:r>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Rectangle 9">
            <a:extLst>
              <a:ext uri="{FF2B5EF4-FFF2-40B4-BE49-F238E27FC236}">
                <a16:creationId xmlns:a16="http://schemas.microsoft.com/office/drawing/2014/main" id="{5CE6B9B5-A5D1-4099-B52B-78F39AB0AFCB}"/>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8758592"/>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376667" y="658999"/>
            <a:ext cx="6166422" cy="457200"/>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376668" y="1116199"/>
            <a:ext cx="6166422" cy="20621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376668" y="3623098"/>
            <a:ext cx="6166421" cy="457200"/>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5376670" y="4102370"/>
            <a:ext cx="6166419" cy="20665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9/8/20XX</a:t>
            </a:r>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FAEF9944-A4F6-4C59-AEBD-678D6480B8EA}" type="slidenum">
              <a:rPr lang="en-US" smtClean="0"/>
              <a:pPr/>
              <a:t>‹#›</a:t>
            </a:fld>
            <a:endParaRPr lang="en-US" dirty="0"/>
          </a:p>
        </p:txBody>
      </p:sp>
      <p:sp>
        <p:nvSpPr>
          <p:cNvPr id="10" name="Title 9">
            <a:extLst>
              <a:ext uri="{FF2B5EF4-FFF2-40B4-BE49-F238E27FC236}">
                <a16:creationId xmlns:a16="http://schemas.microsoft.com/office/drawing/2014/main" id="{D26B370B-8381-431F-9492-0EA1205113EE}"/>
              </a:ext>
            </a:extLst>
          </p:cNvPr>
          <p:cNvSpPr>
            <a:spLocks noGrp="1"/>
          </p:cNvSpPr>
          <p:nvPr>
            <p:ph type="title"/>
          </p:nvPr>
        </p:nvSpPr>
        <p:spPr/>
        <p:txBody>
          <a:bodyPr/>
          <a:lstStyle/>
          <a:p>
            <a:r>
              <a:rPr lang="en-US"/>
              <a:t>Click to edit Master title style</a:t>
            </a:r>
          </a:p>
        </p:txBody>
      </p:sp>
      <p:sp>
        <p:nvSpPr>
          <p:cNvPr id="12" name="Rectangle 11">
            <a:extLst>
              <a:ext uri="{FF2B5EF4-FFF2-40B4-BE49-F238E27FC236}">
                <a16:creationId xmlns:a16="http://schemas.microsoft.com/office/drawing/2014/main" id="{DCA89085-2231-4A9C-B23C-B199A9DD26C5}"/>
              </a:ext>
            </a:extLst>
          </p:cNvPr>
          <p:cNvSpPr/>
          <p:nvPr/>
        </p:nvSpPr>
        <p:spPr>
          <a:xfrm rot="10800000">
            <a:off x="4693920" y="3396997"/>
            <a:ext cx="7498080"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4152159"/>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5CD215-1C45-48A0-8534-39FFE8A7C95A}" type="datetime1">
              <a:rPr lang="en-US" smtClean="0"/>
              <a:t>4/13/2025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FAEF9944-A4F6-4C59-AEBD-678D6480B8EA}" type="slidenum">
              <a:rPr lang="en-US" dirty="0"/>
              <a:t>‹#›</a:t>
            </a:fld>
            <a:endParaRPr lang="en-US" dirty="0"/>
          </a:p>
        </p:txBody>
      </p:sp>
      <p:sp useBgFill="1">
        <p:nvSpPr>
          <p:cNvPr id="6" name="Rectangle 5">
            <a:extLst>
              <a:ext uri="{FF2B5EF4-FFF2-40B4-BE49-F238E27FC236}">
                <a16:creationId xmlns:a16="http://schemas.microsoft.com/office/drawing/2014/main" id="{94837D5C-EE88-BE2B-5940-6A8E20CAEEC6}"/>
              </a:ext>
              <a:ext uri="{C183D7F6-B498-43B3-948B-1728B52AA6E4}">
                <adec:decorative xmlns:adec="http://schemas.microsoft.com/office/drawing/2017/decorative" val="1"/>
              </a:ext>
            </a:extLst>
          </p:cNvPr>
          <p:cNvSpPr/>
          <p:nvPr userDrawn="1"/>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57D6331A-AE6C-3009-DDD4-1671FF7E0F3D}"/>
              </a:ext>
              <a:ext uri="{C183D7F6-B498-43B3-948B-1728B52AA6E4}">
                <adec:decorative xmlns:adec="http://schemas.microsoft.com/office/drawing/2017/decorative" val="1"/>
              </a:ext>
            </a:extLst>
          </p:cNvPr>
          <p:cNvSpPr/>
          <p:nvPr userDrawn="1"/>
        </p:nvSpPr>
        <p:spPr>
          <a:xfrm>
            <a:off x="0" y="825689"/>
            <a:ext cx="12192000" cy="52017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38D7D28B-DE67-0B99-CDEB-A037FFC568ED}"/>
              </a:ext>
              <a:ext uri="{C183D7F6-B498-43B3-948B-1728B52AA6E4}">
                <adec:decorative xmlns:adec="http://schemas.microsoft.com/office/drawing/2017/decorative" val="1"/>
              </a:ext>
            </a:extLst>
          </p:cNvPr>
          <p:cNvSpPr/>
          <p:nvPr userDrawn="1"/>
        </p:nvSpPr>
        <p:spPr>
          <a:xfrm>
            <a:off x="-1" y="889696"/>
            <a:ext cx="1070775" cy="507771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58B9F3E3-6134-5423-F75E-B36E71A65278}"/>
              </a:ext>
              <a:ext uri="{C183D7F6-B498-43B3-948B-1728B52AA6E4}">
                <adec:decorative xmlns:adec="http://schemas.microsoft.com/office/drawing/2017/decorative" val="1"/>
              </a:ext>
            </a:extLst>
          </p:cNvPr>
          <p:cNvSpPr/>
          <p:nvPr userDrawn="1"/>
        </p:nvSpPr>
        <p:spPr>
          <a:xfrm rot="5400000">
            <a:off x="-236512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2B1F677F-A1EC-4CDA-E80E-4B3695465156}"/>
              </a:ext>
              <a:ext uri="{C183D7F6-B498-43B3-948B-1728B52AA6E4}">
                <adec:decorative xmlns:adec="http://schemas.microsoft.com/office/drawing/2017/decorative" val="1"/>
              </a:ext>
            </a:extLst>
          </p:cNvPr>
          <p:cNvSpPr/>
          <p:nvPr userDrawn="1"/>
        </p:nvSpPr>
        <p:spPr>
          <a:xfrm rot="5400000">
            <a:off x="7658511"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EF1E2C06-C49E-A5AA-07A3-D134EFA3D29E}"/>
              </a:ext>
              <a:ext uri="{C183D7F6-B498-43B3-948B-1728B52AA6E4}">
                <adec:decorative xmlns:adec="http://schemas.microsoft.com/office/drawing/2017/decorative" val="1"/>
              </a:ext>
            </a:extLst>
          </p:cNvPr>
          <p:cNvSpPr/>
          <p:nvPr userDrawn="1"/>
        </p:nvSpPr>
        <p:spPr>
          <a:xfrm>
            <a:off x="11119516" y="896046"/>
            <a:ext cx="1070775" cy="507771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22BA39D8-E4F7-CD36-B80A-49D228C0FCA3}"/>
              </a:ext>
              <a:ext uri="{C183D7F6-B498-43B3-948B-1728B52AA6E4}">
                <adec:decorative xmlns:adec="http://schemas.microsoft.com/office/drawing/2017/decorative" val="1"/>
              </a:ext>
            </a:extLst>
          </p:cNvPr>
          <p:cNvSpPr/>
          <p:nvPr userDrawn="1"/>
        </p:nvSpPr>
        <p:spPr>
          <a:xfrm>
            <a:off x="11119516" y="0"/>
            <a:ext cx="1070775" cy="8256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A06F4721-4B2C-0638-8409-054F6738EAFD}"/>
              </a:ext>
              <a:ext uri="{C183D7F6-B498-43B3-948B-1728B52AA6E4}">
                <adec:decorative xmlns:adec="http://schemas.microsoft.com/office/drawing/2017/decorative" val="1"/>
              </a:ext>
            </a:extLst>
          </p:cNvPr>
          <p:cNvSpPr/>
          <p:nvPr userDrawn="1"/>
        </p:nvSpPr>
        <p:spPr>
          <a:xfrm>
            <a:off x="11119515" y="6027421"/>
            <a:ext cx="1070775" cy="83058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57894789"/>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C7CF41D3-C6B9-4E99-9321-87C4E2168F46}"/>
              </a:ext>
            </a:extLst>
          </p:cNvPr>
          <p:cNvSpPr>
            <a:spLocks noGrp="1"/>
          </p:cNvSpPr>
          <p:nvPr>
            <p:ph type="dt" sz="half" idx="10"/>
          </p:nvPr>
        </p:nvSpPr>
        <p:spPr/>
        <p:txBody>
          <a:bodyPr/>
          <a:lstStyle/>
          <a:p>
            <a:r>
              <a:rPr lang="en-US"/>
              <a:t>9/8/20XX</a:t>
            </a:r>
            <a:endParaRPr lang="en-US" dirty="0"/>
          </a:p>
        </p:txBody>
      </p:sp>
      <p:sp>
        <p:nvSpPr>
          <p:cNvPr id="6" name="Footer Placeholder 5">
            <a:extLst>
              <a:ext uri="{FF2B5EF4-FFF2-40B4-BE49-F238E27FC236}">
                <a16:creationId xmlns:a16="http://schemas.microsoft.com/office/drawing/2014/main" id="{8B5BC6EB-07B1-46AF-AC33-E998BC6AA433}"/>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73E3A0C1-6562-4819-9E88-4C1378FD5DE4}"/>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2938225541"/>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ACA29BA-0143-49FF-8608-DB1623D99537}"/>
              </a:ext>
            </a:extLst>
          </p:cNvPr>
          <p:cNvSpPr/>
          <p:nvPr/>
        </p:nvSpPr>
        <p:spPr>
          <a:xfrm>
            <a:off x="0" y="0"/>
            <a:ext cx="8248592"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753015" y="640079"/>
            <a:ext cx="2796066" cy="2551751"/>
          </a:xfrm>
        </p:spPr>
        <p:txBody>
          <a:bodyPr anchor="b">
            <a:normAutofit/>
          </a:bodyPr>
          <a:lstStyle>
            <a:lvl1pPr algn="l">
              <a:lnSpc>
                <a:spcPct val="135000"/>
              </a:lnSpc>
              <a:defRPr sz="3200"/>
            </a:lvl1pPr>
          </a:lstStyle>
          <a:p>
            <a:r>
              <a:rPr lang="en-US"/>
              <a:t>Click to edit Master title style</a:t>
            </a:r>
            <a:endParaRPr lang="en-US" dirty="0"/>
          </a:p>
        </p:txBody>
      </p:sp>
      <p:sp>
        <p:nvSpPr>
          <p:cNvPr id="3" name="Content Placeholder 2"/>
          <p:cNvSpPr>
            <a:spLocks noGrp="1"/>
          </p:cNvSpPr>
          <p:nvPr>
            <p:ph idx="1"/>
          </p:nvPr>
        </p:nvSpPr>
        <p:spPr>
          <a:xfrm>
            <a:off x="638818" y="640078"/>
            <a:ext cx="6969693" cy="5455921"/>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hasCustomPrompt="1"/>
          </p:nvPr>
        </p:nvSpPr>
        <p:spPr>
          <a:xfrm>
            <a:off x="8753015" y="3223803"/>
            <a:ext cx="2796066" cy="2872197"/>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3010CF18-370D-4E80-AE4C-396FFDFCAE5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9">
            <a:extLst>
              <a:ext uri="{FF2B5EF4-FFF2-40B4-BE49-F238E27FC236}">
                <a16:creationId xmlns:a16="http://schemas.microsoft.com/office/drawing/2014/main" id="{C5EBFE9C-5A22-4462-9C51-E00C03F55C3D}"/>
              </a:ext>
            </a:extLst>
          </p:cNvPr>
          <p:cNvSpPr>
            <a:spLocks noGrp="1"/>
          </p:cNvSpPr>
          <p:nvPr>
            <p:ph type="dt" sz="half" idx="10"/>
          </p:nvPr>
        </p:nvSpPr>
        <p:spPr>
          <a:xfrm>
            <a:off x="8753015" y="6309360"/>
            <a:ext cx="1734207" cy="457200"/>
          </a:xfrm>
        </p:spPr>
        <p:txBody>
          <a:bodyPr/>
          <a:lstStyle>
            <a:lvl1pPr algn="l">
              <a:defRPr/>
            </a:lvl1pPr>
          </a:lstStyle>
          <a:p>
            <a:r>
              <a:rPr lang="en-US"/>
              <a:t>9/8/20XX</a:t>
            </a:r>
            <a:endParaRPr lang="en-US" dirty="0"/>
          </a:p>
        </p:txBody>
      </p:sp>
      <p:sp>
        <p:nvSpPr>
          <p:cNvPr id="11" name="Footer Placeholder 10">
            <a:extLst>
              <a:ext uri="{FF2B5EF4-FFF2-40B4-BE49-F238E27FC236}">
                <a16:creationId xmlns:a16="http://schemas.microsoft.com/office/drawing/2014/main" id="{2EBBFF2E-AA66-4B76-9139-CB000B5A45D5}"/>
              </a:ext>
            </a:extLst>
          </p:cNvPr>
          <p:cNvSpPr>
            <a:spLocks noGrp="1"/>
          </p:cNvSpPr>
          <p:nvPr>
            <p:ph type="ftr" sz="quarter" idx="11"/>
          </p:nvPr>
        </p:nvSpPr>
        <p:spPr>
          <a:xfrm>
            <a:off x="638818" y="6309360"/>
            <a:ext cx="6993867" cy="457200"/>
          </a:xfrm>
        </p:spPr>
        <p:txBody>
          <a:bodyPr/>
          <a:lstStyle/>
          <a:p>
            <a:r>
              <a:rPr lang="en-US"/>
              <a:t>Presentation Title</a:t>
            </a:r>
            <a:endParaRPr lang="en-US" dirty="0"/>
          </a:p>
        </p:txBody>
      </p:sp>
      <p:sp>
        <p:nvSpPr>
          <p:cNvPr id="12" name="Slide Number Placeholder 11">
            <a:extLst>
              <a:ext uri="{FF2B5EF4-FFF2-40B4-BE49-F238E27FC236}">
                <a16:creationId xmlns:a16="http://schemas.microsoft.com/office/drawing/2014/main" id="{A44F64C4-BF20-4F6B-B650-57C71C828A68}"/>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804140893"/>
      </p:ext>
    </p:extLst>
  </p:cSld>
  <p:clrMapOvr>
    <a:masterClrMapping/>
  </p:clrMapOvr>
  <p:hf sldNum="0" hdr="0" ftr="0" dt="0"/>
  <p:extLst>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34996" y="640079"/>
            <a:ext cx="2714085" cy="2695903"/>
          </a:xfrm>
        </p:spPr>
        <p:txBody>
          <a:bodyPr anchor="b">
            <a:noAutofit/>
          </a:bodyPr>
          <a:lstStyle>
            <a:lvl1pPr algn="l">
              <a:lnSpc>
                <a:spcPct val="104000"/>
              </a:lnSpc>
              <a:defRPr sz="3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8248592"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hasCustomPrompt="1"/>
          </p:nvPr>
        </p:nvSpPr>
        <p:spPr>
          <a:xfrm>
            <a:off x="8834996" y="3429000"/>
            <a:ext cx="2714085" cy="2508026"/>
          </a:xfrm>
        </p:spPr>
        <p:txBody>
          <a:bodyPr anchor="t">
            <a:normAutofit/>
          </a:bodyPr>
          <a:lstStyle>
            <a:lvl1pPr marL="0" indent="0">
              <a:spcBef>
                <a:spcPts val="1400"/>
              </a:spcBef>
              <a:buNone/>
              <a:defRPr sz="1800" b="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Edit Master text styles</a:t>
            </a:r>
          </a:p>
        </p:txBody>
      </p:sp>
      <p:sp>
        <p:nvSpPr>
          <p:cNvPr id="9" name="Rectangle 8">
            <a:extLst>
              <a:ext uri="{FF2B5EF4-FFF2-40B4-BE49-F238E27FC236}">
                <a16:creationId xmlns:a16="http://schemas.microsoft.com/office/drawing/2014/main" id="{90949BC8-9ABF-49F6-851C-5DB0B86CA70D}"/>
              </a:ext>
            </a:extLst>
          </p:cNvPr>
          <p:cNvSpPr/>
          <p:nvPr/>
        </p:nvSpPr>
        <p:spPr>
          <a:xfrm rot="5400000">
            <a:off x="485159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a:extLst>
              <a:ext uri="{FF2B5EF4-FFF2-40B4-BE49-F238E27FC236}">
                <a16:creationId xmlns:a16="http://schemas.microsoft.com/office/drawing/2014/main" id="{04E1EE21-E3FA-4D43-B224-C664959637B0}"/>
              </a:ext>
            </a:extLst>
          </p:cNvPr>
          <p:cNvSpPr>
            <a:spLocks noGrp="1"/>
          </p:cNvSpPr>
          <p:nvPr>
            <p:ph type="dt" sz="half" idx="10"/>
          </p:nvPr>
        </p:nvSpPr>
        <p:spPr>
          <a:xfrm>
            <a:off x="8834997" y="6309360"/>
            <a:ext cx="1645920" cy="457200"/>
          </a:xfrm>
        </p:spPr>
        <p:txBody>
          <a:bodyPr/>
          <a:lstStyle/>
          <a:p>
            <a:r>
              <a:rPr lang="en-US"/>
              <a:t>9/8/20XX</a:t>
            </a:r>
            <a:endParaRPr lang="en-US" dirty="0"/>
          </a:p>
        </p:txBody>
      </p:sp>
      <p:sp>
        <p:nvSpPr>
          <p:cNvPr id="7" name="Slide Number Placeholder 6">
            <a:extLst>
              <a:ext uri="{FF2B5EF4-FFF2-40B4-BE49-F238E27FC236}">
                <a16:creationId xmlns:a16="http://schemas.microsoft.com/office/drawing/2014/main" id="{A32D7F83-8993-4ED4-9F02-663CC085052F}"/>
              </a:ext>
            </a:extLst>
          </p:cNvPr>
          <p:cNvSpPr>
            <a:spLocks noGrp="1"/>
          </p:cNvSpPr>
          <p:nvPr>
            <p:ph type="sldNum" sz="quarter" idx="12"/>
          </p:nvPr>
        </p:nvSpPr>
        <p:spPr/>
        <p:txBody>
          <a:bodyPr/>
          <a:lstStyle/>
          <a:p>
            <a:fld id="{FAEF9944-A4F6-4C59-AEBD-678D6480B8EA}" type="slidenum">
              <a:rPr lang="en-US" smtClean="0"/>
              <a:pPr/>
              <a:t>‹#›</a:t>
            </a:fld>
            <a:endParaRPr lang="en-US" dirty="0"/>
          </a:p>
        </p:txBody>
      </p:sp>
      <p:sp>
        <p:nvSpPr>
          <p:cNvPr id="6" name="Footer Placeholder 5">
            <a:extLst>
              <a:ext uri="{FF2B5EF4-FFF2-40B4-BE49-F238E27FC236}">
                <a16:creationId xmlns:a16="http://schemas.microsoft.com/office/drawing/2014/main" id="{8E3678B7-E511-4CE1-BEE5-89E959B9BFD6}"/>
              </a:ext>
            </a:extLst>
          </p:cNvPr>
          <p:cNvSpPr>
            <a:spLocks noGrp="1"/>
          </p:cNvSpPr>
          <p:nvPr>
            <p:ph type="ftr" sz="quarter" idx="11"/>
          </p:nvPr>
        </p:nvSpPr>
        <p:spPr>
          <a:xfrm>
            <a:off x="640080" y="6309360"/>
            <a:ext cx="4946592" cy="457200"/>
          </a:xfrm>
        </p:spPr>
        <p:txBody>
          <a:bodyPr/>
          <a:lstStyle>
            <a:lvl1pPr>
              <a:defRPr>
                <a:solidFill>
                  <a:srgbClr val="FFFFFF"/>
                </a:solidFill>
                <a:effectLst>
                  <a:outerShdw blurRad="50800" dist="38100" dir="2700000" algn="tl" rotWithShape="0">
                    <a:prstClr val="black">
                      <a:alpha val="43000"/>
                    </a:prstClr>
                  </a:outerShdw>
                </a:effectLst>
              </a:defRPr>
            </a:lvl1pPr>
          </a:lstStyle>
          <a:p>
            <a:r>
              <a:rPr lang="en-US"/>
              <a:t>Presentation Title</a:t>
            </a:r>
            <a:endParaRPr lang="en-US" dirty="0"/>
          </a:p>
        </p:txBody>
      </p:sp>
    </p:spTree>
    <p:extLst>
      <p:ext uri="{BB962C8B-B14F-4D97-AF65-F5344CB8AC3E}">
        <p14:creationId xmlns:p14="http://schemas.microsoft.com/office/powerpoint/2010/main" val="1370631964"/>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786F82F-1B47-46ED-8EAE-53EF71E59E9A}"/>
              </a:ext>
            </a:extLst>
          </p:cNvPr>
          <p:cNvSpPr/>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642918" y="705113"/>
            <a:ext cx="3411973" cy="5197498"/>
          </a:xfrm>
          <a:prstGeom prst="rect">
            <a:avLst/>
          </a:prstGeom>
        </p:spPr>
        <p:txBody>
          <a:bodyPr vert="horz" lIns="109728" tIns="109728" rIns="109728" bIns="9144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76671" y="705113"/>
            <a:ext cx="6172412" cy="5197497"/>
          </a:xfrm>
          <a:prstGeom prst="rect">
            <a:avLst/>
          </a:prstGeom>
        </p:spPr>
        <p:txBody>
          <a:bodyPr vert="horz" lIns="109728" tIns="109728" rIns="109728" bIns="9144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2917" y="6309360"/>
            <a:ext cx="3411973"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9/8/20XX</a:t>
            </a:r>
            <a:endParaRPr lang="en-US" dirty="0"/>
          </a:p>
        </p:txBody>
      </p:sp>
      <p:sp>
        <p:nvSpPr>
          <p:cNvPr id="5" name="Footer Placeholder 4"/>
          <p:cNvSpPr>
            <a:spLocks noGrp="1"/>
          </p:cNvSpPr>
          <p:nvPr>
            <p:ph type="ftr" sz="quarter" idx="3"/>
          </p:nvPr>
        </p:nvSpPr>
        <p:spPr>
          <a:xfrm>
            <a:off x="5376670" y="6309360"/>
            <a:ext cx="4946592" cy="457200"/>
          </a:xfrm>
          <a:prstGeom prst="rect">
            <a:avLst/>
          </a:prstGeom>
        </p:spPr>
        <p:txBody>
          <a:bodyPr vert="horz" lIns="109728" tIns="109728" rIns="109728" bIns="91440" rtlCol="0" anchor="ctr"/>
          <a:lstStyle>
            <a:lvl1pPr algn="l">
              <a:defRPr sz="1200" spc="150" baseline="0">
                <a:solidFill>
                  <a:schemeClr val="tx1">
                    <a:lumMod val="75000"/>
                    <a:lumOff val="25000"/>
                  </a:schemeClr>
                </a:solidFill>
                <a:latin typeface="+mj-lt"/>
              </a:defRPr>
            </a:lvl1pPr>
          </a:lstStyle>
          <a:p>
            <a:r>
              <a:rPr lang="en-US"/>
              <a:t>Presentation Title</a:t>
            </a:r>
            <a:endParaRPr lang="en-US" dirty="0"/>
          </a:p>
        </p:txBody>
      </p:sp>
      <p:sp>
        <p:nvSpPr>
          <p:cNvPr id="6" name="Slide Number Placeholder 5"/>
          <p:cNvSpPr>
            <a:spLocks noGrp="1"/>
          </p:cNvSpPr>
          <p:nvPr>
            <p:ph type="sldNum" sz="quarter" idx="4"/>
          </p:nvPr>
        </p:nvSpPr>
        <p:spPr>
          <a:xfrm>
            <a:off x="10569202" y="6309360"/>
            <a:ext cx="979879" cy="457200"/>
          </a:xfrm>
          <a:prstGeom prst="rect">
            <a:avLst/>
          </a:prstGeom>
        </p:spPr>
        <p:txBody>
          <a:bodyPr vert="horz" lIns="109728" tIns="109728" rIns="109728" bIns="91440" rtlCol="0" anchor="b"/>
          <a:lstStyle>
            <a:lvl1pPr algn="r">
              <a:defRPr sz="1600" b="1" spc="150" baseline="0">
                <a:solidFill>
                  <a:schemeClr val="tx1">
                    <a:lumMod val="75000"/>
                    <a:lumOff val="25000"/>
                  </a:schemeClr>
                </a:solidFill>
                <a:latin typeface="+mj-lt"/>
              </a:defRPr>
            </a:lvl1pPr>
          </a:lstStyle>
          <a:p>
            <a:fld id="{FAEF9944-A4F6-4C59-AEBD-678D6480B8EA}" type="slidenum">
              <a:rPr lang="en-US" smtClean="0"/>
              <a:pPr/>
              <a:t>‹#›</a:t>
            </a:fld>
            <a:endParaRPr lang="en-US" dirty="0"/>
          </a:p>
        </p:txBody>
      </p:sp>
      <p:sp>
        <p:nvSpPr>
          <p:cNvPr id="21" name="Rectangle 20">
            <a:extLst>
              <a:ext uri="{FF2B5EF4-FFF2-40B4-BE49-F238E27FC236}">
                <a16:creationId xmlns:a16="http://schemas.microsoft.com/office/drawing/2014/main" id="{EF1BAF6F-6275-4646-9C59-331B29B9550F}"/>
              </a:ext>
            </a:extLst>
          </p:cNvPr>
          <p:cNvSpPr/>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47548972"/>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700" r:id="rId13"/>
    <p:sldLayoutId id="2147483701" r:id="rId14"/>
    <p:sldLayoutId id="2147483704" r:id="rId15"/>
    <p:sldLayoutId id="2147483707" r:id="rId16"/>
    <p:sldLayoutId id="2147483682" r:id="rId17"/>
  </p:sldLayoutIdLst>
  <p:hf sldNum="0" hdr="0" ftr="0" dt="0"/>
  <p:txStyles>
    <p:titleStyle>
      <a:lvl1pPr algn="l" defTabSz="914400" rtl="0" eaLnBrk="1" latinLnBrk="0" hangingPunct="1">
        <a:lnSpc>
          <a:spcPct val="150000"/>
        </a:lnSpc>
        <a:spcBef>
          <a:spcPct val="0"/>
        </a:spcBef>
        <a:buNone/>
        <a:defRPr sz="36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1"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3.xml"/><Relationship Id="rId7" Type="http://schemas.openxmlformats.org/officeDocument/2006/relationships/image" Target="../media/image1.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hyperlink" Target="https://www.nytimes.com/2024/01/07/briefing/the-misguided-war-on-the-sat.html" TargetMode="External"/><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jp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1.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814B6A3-5F3E-4909-8ED5-87FE82492264}"/>
              </a:ext>
            </a:extLst>
          </p:cNvPr>
          <p:cNvSpPr>
            <a:spLocks noGrp="1"/>
          </p:cNvSpPr>
          <p:nvPr>
            <p:ph type="ctrTitle"/>
          </p:nvPr>
        </p:nvSpPr>
        <p:spPr/>
        <p:txBody>
          <a:bodyPr vert="horz" lIns="109728" tIns="109728" rIns="109728" bIns="91440" rtlCol="0" anchor="ctr">
            <a:normAutofit/>
          </a:bodyPr>
          <a:lstStyle/>
          <a:p>
            <a:pPr marL="0" marR="0">
              <a:lnSpc>
                <a:spcPct val="107000"/>
              </a:lnSpc>
              <a:spcAft>
                <a:spcPts val="800"/>
              </a:spcAft>
            </a:pPr>
            <a:r>
              <a:rPr lang="en-US" sz="3200" kern="100" dirty="0">
                <a:effectLst/>
                <a:latin typeface="Aptos" panose="020B0004020202020204" pitchFamily="34" charset="0"/>
                <a:ea typeface="Aptos" panose="020B0004020202020204" pitchFamily="34" charset="0"/>
                <a:cs typeface="Times New Roman" panose="02020603050405020304" pitchFamily="18" charset="0"/>
              </a:rPr>
              <a:t>Analysis of Student Data to Determine Statistical Significance of Standardized Test Scores as Predictor of College GPA</a:t>
            </a:r>
            <a:br>
              <a:rPr lang="en-US" sz="3200" kern="100" dirty="0">
                <a:effectLst/>
                <a:latin typeface="Aptos" panose="020B0004020202020204" pitchFamily="34" charset="0"/>
                <a:ea typeface="Aptos" panose="020B0004020202020204" pitchFamily="34" charset="0"/>
                <a:cs typeface="Times New Roman" panose="02020603050405020304" pitchFamily="18" charset="0"/>
              </a:rPr>
            </a:br>
            <a:br>
              <a:rPr lang="en-US" sz="3200" kern="100" dirty="0">
                <a:effectLst/>
                <a:latin typeface="Aptos" panose="020B0004020202020204" pitchFamily="34" charset="0"/>
                <a:ea typeface="Aptos" panose="020B0004020202020204" pitchFamily="34" charset="0"/>
                <a:cs typeface="Times New Roman" panose="02020603050405020304" pitchFamily="18" charset="0"/>
              </a:rPr>
            </a:br>
            <a:r>
              <a:rPr lang="en-US" sz="2000" kern="100" dirty="0">
                <a:effectLst/>
                <a:latin typeface="Aptos" panose="020B0004020202020204" pitchFamily="34" charset="0"/>
                <a:ea typeface="Aptos" panose="020B0004020202020204" pitchFamily="34" charset="0"/>
                <a:cs typeface="Times New Roman" panose="02020603050405020304" pitchFamily="18" charset="0"/>
              </a:rPr>
              <a:t>Lisa </a:t>
            </a:r>
            <a:r>
              <a:rPr lang="en-US" sz="2000" kern="100" dirty="0" err="1">
                <a:effectLst/>
                <a:latin typeface="Aptos" panose="020B0004020202020204" pitchFamily="34" charset="0"/>
                <a:ea typeface="Aptos" panose="020B0004020202020204" pitchFamily="34" charset="0"/>
                <a:cs typeface="Times New Roman" panose="02020603050405020304" pitchFamily="18" charset="0"/>
              </a:rPr>
              <a:t>SiefKer</a:t>
            </a:r>
            <a:br>
              <a:rPr lang="en-US" sz="2000" kern="100" dirty="0">
                <a:effectLst/>
                <a:latin typeface="Aptos" panose="020B0004020202020204" pitchFamily="34" charset="0"/>
                <a:ea typeface="Aptos" panose="020B0004020202020204" pitchFamily="34" charset="0"/>
                <a:cs typeface="Times New Roman" panose="02020603050405020304" pitchFamily="18" charset="0"/>
              </a:rPr>
            </a:br>
            <a:r>
              <a:rPr lang="en-US" sz="2000" kern="100" dirty="0">
                <a:effectLst/>
                <a:latin typeface="Aptos" panose="020B0004020202020204" pitchFamily="34" charset="0"/>
                <a:ea typeface="Aptos" panose="020B0004020202020204" pitchFamily="34" charset="0"/>
                <a:cs typeface="Times New Roman" panose="02020603050405020304" pitchFamily="18" charset="0"/>
              </a:rPr>
              <a:t>GTDA 5626 | SP25</a:t>
            </a:r>
            <a:endParaRPr lang="en-US" sz="32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12" name="Audio 11">
            <a:hlinkClick r:id="" action="ppaction://media"/>
            <a:extLst>
              <a:ext uri="{FF2B5EF4-FFF2-40B4-BE49-F238E27FC236}">
                <a16:creationId xmlns:a16="http://schemas.microsoft.com/office/drawing/2014/main" id="{127A2393-BAB0-C2AA-5E90-A14B831343EE}"/>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323907241"/>
      </p:ext>
    </p:extLst>
  </p:cSld>
  <p:clrMapOvr>
    <a:masterClrMapping/>
  </p:clrMapOvr>
  <mc:AlternateContent xmlns:mc="http://schemas.openxmlformats.org/markup-compatibility/2006">
    <mc:Choice xmlns:p14="http://schemas.microsoft.com/office/powerpoint/2010/main" Requires="p14">
      <p:transition spd="slow" p14:dur="2000" advTm="15267"/>
    </mc:Choice>
    <mc:Fallback>
      <p:transition spd="slow" advTm="152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DCFA4A46-084A-48F2-CA49-55EB1F31D8C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1ED69555-EE48-4B19-812B-4E1068DBF9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73754" y="0"/>
            <a:ext cx="4618246"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57">
            <a:extLst>
              <a:ext uri="{FF2B5EF4-FFF2-40B4-BE49-F238E27FC236}">
                <a16:creationId xmlns:a16="http://schemas.microsoft.com/office/drawing/2014/main" id="{57AEB73D-F521-4B19-820F-12DB6BCC84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txBody>
          <a:bodyPr/>
          <a:lstStyle/>
          <a:p>
            <a:endParaRPr lang="en-US"/>
          </a:p>
        </p:txBody>
      </p:sp>
      <p:sp>
        <p:nvSpPr>
          <p:cNvPr id="14" name="Rectangle 13">
            <a:extLst>
              <a:ext uri="{FF2B5EF4-FFF2-40B4-BE49-F238E27FC236}">
                <a16:creationId xmlns:a16="http://schemas.microsoft.com/office/drawing/2014/main" id="{6B72EEBA-3A5D-41CE-8465-A45A0F6567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101215"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EA164D6B-6878-4B9F-A2D0-985D39B17B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64738AB-B6BE-4867-889A-52CE4AC8DB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19934" cy="6112401"/>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85AAE23-FCB6-4663-907C-0110B0FDC5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5468" y="6167615"/>
            <a:ext cx="46034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C969C2C-E7E3-4052-87D4-61E733EC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12401"/>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C60369F-A41B-4D6E-8990-30E2715C57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21459"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aph of a line graph&#10;&#10;AI-generated content may be incorrect.">
            <a:extLst>
              <a:ext uri="{FF2B5EF4-FFF2-40B4-BE49-F238E27FC236}">
                <a16:creationId xmlns:a16="http://schemas.microsoft.com/office/drawing/2014/main" id="{1B1CF423-95D9-1376-E348-9F393652135C}"/>
              </a:ext>
            </a:extLst>
          </p:cNvPr>
          <p:cNvPicPr>
            <a:picLocks noChangeAspect="1"/>
          </p:cNvPicPr>
          <p:nvPr/>
        </p:nvPicPr>
        <p:blipFill>
          <a:blip r:embed="rId5"/>
          <a:stretch>
            <a:fillRect/>
          </a:stretch>
        </p:blipFill>
        <p:spPr>
          <a:xfrm>
            <a:off x="8243847" y="670512"/>
            <a:ext cx="3384027" cy="2072716"/>
          </a:xfrm>
          <a:prstGeom prst="rect">
            <a:avLst/>
          </a:prstGeom>
        </p:spPr>
      </p:pic>
      <p:pic>
        <p:nvPicPr>
          <p:cNvPr id="3" name="Picture 2" descr="A graph showing a line of points&#10;&#10;AI-generated content may be incorrect.">
            <a:extLst>
              <a:ext uri="{FF2B5EF4-FFF2-40B4-BE49-F238E27FC236}">
                <a16:creationId xmlns:a16="http://schemas.microsoft.com/office/drawing/2014/main" id="{DB40224D-53D6-54C0-CD90-25DDFC6B36F9}"/>
              </a:ext>
            </a:extLst>
          </p:cNvPr>
          <p:cNvPicPr>
            <a:picLocks noChangeAspect="1"/>
          </p:cNvPicPr>
          <p:nvPr/>
        </p:nvPicPr>
        <p:blipFill>
          <a:blip r:embed="rId6"/>
          <a:stretch>
            <a:fillRect/>
          </a:stretch>
        </p:blipFill>
        <p:spPr>
          <a:xfrm>
            <a:off x="8278542" y="3367236"/>
            <a:ext cx="3349332" cy="2076585"/>
          </a:xfrm>
          <a:prstGeom prst="rect">
            <a:avLst/>
          </a:prstGeom>
        </p:spPr>
      </p:pic>
      <p:sp>
        <p:nvSpPr>
          <p:cNvPr id="9" name="Title 1">
            <a:extLst>
              <a:ext uri="{FF2B5EF4-FFF2-40B4-BE49-F238E27FC236}">
                <a16:creationId xmlns:a16="http://schemas.microsoft.com/office/drawing/2014/main" id="{640CEBB5-AE08-00FF-2340-8AFDBB15E320}"/>
              </a:ext>
            </a:extLst>
          </p:cNvPr>
          <p:cNvSpPr>
            <a:spLocks noGrp="1"/>
          </p:cNvSpPr>
          <p:nvPr>
            <p:ph type="title"/>
          </p:nvPr>
        </p:nvSpPr>
        <p:spPr>
          <a:xfrm>
            <a:off x="420335" y="210673"/>
            <a:ext cx="6150136" cy="1069851"/>
          </a:xfrm>
        </p:spPr>
        <p:txBody>
          <a:bodyPr/>
          <a:lstStyle/>
          <a:p>
            <a:r>
              <a:rPr lang="en-US" dirty="0">
                <a:solidFill>
                  <a:schemeClr val="tx1">
                    <a:lumMod val="75000"/>
                    <a:lumOff val="25000"/>
                  </a:schemeClr>
                </a:solidFill>
              </a:rPr>
              <a:t>RESULTS: Comparing Models</a:t>
            </a:r>
          </a:p>
        </p:txBody>
      </p:sp>
      <p:sp>
        <p:nvSpPr>
          <p:cNvPr id="11" name="TextBox 10">
            <a:extLst>
              <a:ext uri="{FF2B5EF4-FFF2-40B4-BE49-F238E27FC236}">
                <a16:creationId xmlns:a16="http://schemas.microsoft.com/office/drawing/2014/main" id="{41B56267-21BF-5DB5-17BF-CFF1BF9CCB8A}"/>
              </a:ext>
            </a:extLst>
          </p:cNvPr>
          <p:cNvSpPr txBox="1"/>
          <p:nvPr/>
        </p:nvSpPr>
        <p:spPr>
          <a:xfrm>
            <a:off x="376542" y="1412803"/>
            <a:ext cx="6766849" cy="4524315"/>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lumOff val="25000"/>
                  </a:schemeClr>
                </a:solidFill>
              </a:rPr>
              <a:t>There is a stronger positive linear relationship between SAT/ACT and college GPA than high school GPA and college GPA</a:t>
            </a:r>
          </a:p>
          <a:p>
            <a:pPr marL="285750" indent="-285750">
              <a:buFont typeface="Arial" panose="020B0604020202020204" pitchFamily="34" charset="0"/>
              <a:buChar char="•"/>
            </a:pPr>
            <a:r>
              <a:rPr lang="en-US" sz="2400" dirty="0">
                <a:solidFill>
                  <a:schemeClr val="tx1">
                    <a:lumMod val="75000"/>
                    <a:lumOff val="25000"/>
                  </a:schemeClr>
                </a:solidFill>
              </a:rPr>
              <a:t>The high school GPA model accounts for 13% of variance in college GPA</a:t>
            </a:r>
          </a:p>
          <a:p>
            <a:pPr marL="285750" indent="-285750">
              <a:buFont typeface="Arial" panose="020B0604020202020204" pitchFamily="34" charset="0"/>
              <a:buChar char="•"/>
            </a:pPr>
            <a:r>
              <a:rPr lang="en-US" sz="2400" dirty="0">
                <a:solidFill>
                  <a:schemeClr val="tx1">
                    <a:lumMod val="75000"/>
                    <a:lumOff val="25000"/>
                  </a:schemeClr>
                </a:solidFill>
              </a:rPr>
              <a:t>The SAT/ACT model accounts for 21.4% of variance, indicating a better fit</a:t>
            </a:r>
          </a:p>
          <a:p>
            <a:pPr marL="285750" indent="-285750">
              <a:buFont typeface="Arial" panose="020B0604020202020204" pitchFamily="34" charset="0"/>
              <a:buChar char="•"/>
            </a:pPr>
            <a:r>
              <a:rPr lang="en-US" sz="2400" dirty="0">
                <a:solidFill>
                  <a:schemeClr val="tx1">
                    <a:lumMod val="75000"/>
                    <a:lumOff val="25000"/>
                  </a:schemeClr>
                </a:solidFill>
              </a:rPr>
              <a:t>Both models account for a relatively low amount of variance, which indicates that other factors contribute to variation in college GPA</a:t>
            </a:r>
          </a:p>
        </p:txBody>
      </p:sp>
      <p:pic>
        <p:nvPicPr>
          <p:cNvPr id="13" name="Audio 12">
            <a:hlinkClick r:id="" action="ppaction://media"/>
            <a:extLst>
              <a:ext uri="{FF2B5EF4-FFF2-40B4-BE49-F238E27FC236}">
                <a16:creationId xmlns:a16="http://schemas.microsoft.com/office/drawing/2014/main" id="{59A89E10-AC8B-0693-70EF-D765EA73D6B0}"/>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17386097"/>
      </p:ext>
    </p:extLst>
  </p:cSld>
  <p:clrMapOvr>
    <a:masterClrMapping/>
  </p:clrMapOvr>
  <mc:AlternateContent xmlns:mc="http://schemas.openxmlformats.org/markup-compatibility/2006">
    <mc:Choice xmlns:p14="http://schemas.microsoft.com/office/powerpoint/2010/main" Requires="p14">
      <p:transition spd="slow" p14:dur="2000" advTm="44967"/>
    </mc:Choice>
    <mc:Fallback>
      <p:transition spd="slow" advTm="449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80BE6A-B382-10B2-7913-916FD67EC5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03E63B-DC88-4973-2608-F96DD8F8218F}"/>
              </a:ext>
            </a:extLst>
          </p:cNvPr>
          <p:cNvSpPr>
            <a:spLocks noGrp="1"/>
          </p:cNvSpPr>
          <p:nvPr>
            <p:ph type="title"/>
          </p:nvPr>
        </p:nvSpPr>
        <p:spPr/>
        <p:txBody>
          <a:bodyPr/>
          <a:lstStyle/>
          <a:p>
            <a:r>
              <a:rPr lang="en-US" dirty="0"/>
              <a:t>RESULTS: Multiple Regression Model</a:t>
            </a:r>
          </a:p>
        </p:txBody>
      </p:sp>
      <p:pic>
        <p:nvPicPr>
          <p:cNvPr id="4" name="Picture 3" descr="A screenshot of a computer program&#10;&#10;AI-generated content may be incorrect.">
            <a:extLst>
              <a:ext uri="{FF2B5EF4-FFF2-40B4-BE49-F238E27FC236}">
                <a16:creationId xmlns:a16="http://schemas.microsoft.com/office/drawing/2014/main" id="{D0A5F721-DFDB-C824-30CB-5F14AFFCEA74}"/>
              </a:ext>
            </a:extLst>
          </p:cNvPr>
          <p:cNvPicPr>
            <a:picLocks noChangeAspect="1"/>
          </p:cNvPicPr>
          <p:nvPr/>
        </p:nvPicPr>
        <p:blipFill>
          <a:blip r:embed="rId5"/>
          <a:stretch>
            <a:fillRect/>
          </a:stretch>
        </p:blipFill>
        <p:spPr>
          <a:xfrm>
            <a:off x="309248" y="1761939"/>
            <a:ext cx="6740110" cy="3953061"/>
          </a:xfrm>
          <a:prstGeom prst="rect">
            <a:avLst/>
          </a:prstGeom>
        </p:spPr>
      </p:pic>
      <p:sp>
        <p:nvSpPr>
          <p:cNvPr id="5" name="TextBox 4">
            <a:extLst>
              <a:ext uri="{FF2B5EF4-FFF2-40B4-BE49-F238E27FC236}">
                <a16:creationId xmlns:a16="http://schemas.microsoft.com/office/drawing/2014/main" id="{F5146779-4A0C-A2A1-AE91-1C6DCD147008}"/>
              </a:ext>
            </a:extLst>
          </p:cNvPr>
          <p:cNvSpPr txBox="1"/>
          <p:nvPr/>
        </p:nvSpPr>
        <p:spPr>
          <a:xfrm>
            <a:off x="7377131" y="1845643"/>
            <a:ext cx="4505621" cy="378565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chemeClr val="tx1">
                    <a:lumMod val="75000"/>
                    <a:lumOff val="25000"/>
                  </a:schemeClr>
                </a:solidFill>
              </a:rPr>
              <a:t>SAT/ACT scores and high school GPA are statistically significant predictors</a:t>
            </a:r>
          </a:p>
          <a:p>
            <a:pPr marL="285750" indent="-285750">
              <a:buFont typeface="Arial" panose="020B0604020202020204" pitchFamily="34" charset="0"/>
              <a:buChar char="•"/>
            </a:pPr>
            <a:r>
              <a:rPr lang="en-US" sz="2400" dirty="0">
                <a:solidFill>
                  <a:schemeClr val="tx1">
                    <a:lumMod val="75000"/>
                    <a:lumOff val="25000"/>
                  </a:schemeClr>
                </a:solidFill>
              </a:rPr>
              <a:t>Model accounts for ~ 27% of variance in college GPA</a:t>
            </a:r>
          </a:p>
          <a:p>
            <a:pPr marL="285750" indent="-285750">
              <a:buFont typeface="Arial" panose="020B0604020202020204" pitchFamily="34" charset="0"/>
              <a:buChar char="•"/>
            </a:pPr>
            <a:r>
              <a:rPr lang="en-US" sz="2400" dirty="0">
                <a:solidFill>
                  <a:schemeClr val="tx1">
                    <a:lumMod val="75000"/>
                    <a:lumOff val="25000"/>
                  </a:schemeClr>
                </a:solidFill>
              </a:rPr>
              <a:t>ANOVA confirms that adding HS GPS improves the model significantly beyond using SAT/ACT alone</a:t>
            </a:r>
          </a:p>
        </p:txBody>
      </p:sp>
      <p:pic>
        <p:nvPicPr>
          <p:cNvPr id="6" name="Audio 5">
            <a:hlinkClick r:id="" action="ppaction://media"/>
            <a:extLst>
              <a:ext uri="{FF2B5EF4-FFF2-40B4-BE49-F238E27FC236}">
                <a16:creationId xmlns:a16="http://schemas.microsoft.com/office/drawing/2014/main" id="{F96F55FD-8E1F-0D77-7762-2D5C33ABA47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96983725"/>
      </p:ext>
    </p:extLst>
  </p:cSld>
  <p:clrMapOvr>
    <a:masterClrMapping/>
  </p:clrMapOvr>
  <mc:AlternateContent xmlns:mc="http://schemas.openxmlformats.org/markup-compatibility/2006">
    <mc:Choice xmlns:p14="http://schemas.microsoft.com/office/powerpoint/2010/main" Requires="p14">
      <p:transition spd="slow" p14:dur="2000" advTm="59584"/>
    </mc:Choice>
    <mc:Fallback>
      <p:transition spd="slow" advTm="595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0786F82F-1B47-46ED-8EAE-53EF71E59E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8302" y="0"/>
            <a:ext cx="7473698" cy="6858000"/>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F1BAF6F-6275-4646-9C59-331B29B955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57298" y="3396997"/>
            <a:ext cx="6858002"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099405E2-1A96-4DBA-A9DC-4C2A1B421C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a:extLst>
              <a:ext uri="{FF2B5EF4-FFF2-40B4-BE49-F238E27FC236}">
                <a16:creationId xmlns:a16="http://schemas.microsoft.com/office/drawing/2014/main" id="{932FF329-3A87-4F66-BA01-91CD63C81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4420926" cy="683812"/>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BCF4857D-F003-4CA1-82AB-00900B100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6146359"/>
            <a:ext cx="4426072" cy="711642"/>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79855050-A75B-4DD0-9B56-8B1C7722D8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426076" y="748578"/>
            <a:ext cx="7765922" cy="5419038"/>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FAB65A9-1ACB-EE49-7672-A927F8F3463B}"/>
              </a:ext>
            </a:extLst>
          </p:cNvPr>
          <p:cNvSpPr>
            <a:spLocks noGrp="1"/>
          </p:cNvSpPr>
          <p:nvPr>
            <p:ph type="title"/>
          </p:nvPr>
        </p:nvSpPr>
        <p:spPr>
          <a:xfrm>
            <a:off x="4914520" y="926758"/>
            <a:ext cx="6627226" cy="443967"/>
          </a:xfrm>
        </p:spPr>
        <p:txBody>
          <a:bodyPr vert="horz" lIns="109728" tIns="109728" rIns="109728" bIns="91440" rtlCol="0" anchor="ctr">
            <a:normAutofit fontScale="90000"/>
          </a:bodyPr>
          <a:lstStyle/>
          <a:p>
            <a:pPr>
              <a:lnSpc>
                <a:spcPct val="150000"/>
              </a:lnSpc>
            </a:pPr>
            <a:r>
              <a:rPr lang="en-US" sz="3600" dirty="0"/>
              <a:t>DISCUSSION</a:t>
            </a:r>
          </a:p>
        </p:txBody>
      </p:sp>
      <p:sp>
        <p:nvSpPr>
          <p:cNvPr id="50" name="Rectangle 49">
            <a:extLst>
              <a:ext uri="{FF2B5EF4-FFF2-40B4-BE49-F238E27FC236}">
                <a16:creationId xmlns:a16="http://schemas.microsoft.com/office/drawing/2014/main" id="{5E6738EB-6FF0-4AF9-8462-57F4494B88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8774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5">
            <a:extLst>
              <a:ext uri="{FF2B5EF4-FFF2-40B4-BE49-F238E27FC236}">
                <a16:creationId xmlns:a16="http://schemas.microsoft.com/office/drawing/2014/main" id="{2BBAABBD-8A7F-A90C-3E5F-9B47E6255AA6}"/>
              </a:ext>
            </a:extLst>
          </p:cNvPr>
          <p:cNvSpPr>
            <a:spLocks noGrp="1"/>
          </p:cNvSpPr>
          <p:nvPr>
            <p:ph sz="quarter" idx="15"/>
          </p:nvPr>
        </p:nvSpPr>
        <p:spPr>
          <a:xfrm>
            <a:off x="4794508" y="1545732"/>
            <a:ext cx="6627226" cy="4385510"/>
          </a:xfrm>
        </p:spPr>
        <p:txBody>
          <a:bodyPr vert="horz" lIns="109728" tIns="109728" rIns="109728" bIns="91440" rtlCol="0" anchor="t">
            <a:noAutofit/>
          </a:bodyPr>
          <a:lstStyle/>
          <a:p>
            <a:pPr indent="-285750">
              <a:lnSpc>
                <a:spcPct val="130000"/>
              </a:lnSpc>
              <a:buFont typeface="Corbel" panose="020B0503020204020204" pitchFamily="34" charset="0"/>
              <a:buChar char="•"/>
            </a:pPr>
            <a:r>
              <a:rPr lang="en-US" dirty="0"/>
              <a:t>SAT/ACT and high school GPA are useful predictors of college GPA </a:t>
            </a:r>
          </a:p>
          <a:p>
            <a:pPr indent="-285750">
              <a:lnSpc>
                <a:spcPct val="130000"/>
              </a:lnSpc>
              <a:buFont typeface="Corbel" panose="020B0503020204020204" pitchFamily="34" charset="0"/>
              <a:buChar char="•"/>
            </a:pPr>
            <a:r>
              <a:rPr lang="en-US" dirty="0"/>
              <a:t>Many additional factors could also impact college GPA </a:t>
            </a:r>
          </a:p>
          <a:p>
            <a:pPr indent="-285750">
              <a:lnSpc>
                <a:spcPct val="130000"/>
              </a:lnSpc>
              <a:buFont typeface="Corbel" panose="020B0503020204020204" pitchFamily="34" charset="0"/>
              <a:buChar char="•"/>
            </a:pPr>
            <a:r>
              <a:rPr lang="en-US" dirty="0"/>
              <a:t>Future analysis could consider the parental education and college type variables</a:t>
            </a:r>
          </a:p>
          <a:p>
            <a:pPr indent="-285750">
              <a:lnSpc>
                <a:spcPct val="130000"/>
              </a:lnSpc>
              <a:buFont typeface="Corbel" panose="020B0503020204020204" pitchFamily="34" charset="0"/>
              <a:buChar char="•"/>
            </a:pPr>
            <a:r>
              <a:rPr lang="en-US" dirty="0"/>
              <a:t>Future research could also consider variables such as parental income, degree type, drug and alcohol consumption, study habits, type of high school, participation in sports, and sleep habits.</a:t>
            </a:r>
          </a:p>
        </p:txBody>
      </p:sp>
      <p:sp>
        <p:nvSpPr>
          <p:cNvPr id="52" name="Rectangle 51">
            <a:extLst>
              <a:ext uri="{FF2B5EF4-FFF2-40B4-BE49-F238E27FC236}">
                <a16:creationId xmlns:a16="http://schemas.microsoft.com/office/drawing/2014/main" id="{DB791336-FCAA-4174-9303-B3F3748611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94069" y="6167615"/>
            <a:ext cx="7794882" cy="690385"/>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CA212158-300D-44D0-9CCE-472C3F669E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6109423"/>
            <a:ext cx="12188951" cy="64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988521F4-D44A-42C5-9BDB-5CA2555409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94070" y="0"/>
            <a:ext cx="64008"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Content Placeholder 21" descr="A person sitting at a table reading a book&#10;&#10;AI-generated content may be incorrect.">
            <a:extLst>
              <a:ext uri="{FF2B5EF4-FFF2-40B4-BE49-F238E27FC236}">
                <a16:creationId xmlns:a16="http://schemas.microsoft.com/office/drawing/2014/main" id="{614E11AD-C2A4-6B5B-3549-C1C50C7EF24A}"/>
              </a:ext>
            </a:extLst>
          </p:cNvPr>
          <p:cNvPicPr>
            <a:picLocks noGrp="1" noChangeAspect="1"/>
          </p:cNvPicPr>
          <p:nvPr>
            <p:ph sz="quarter" idx="16"/>
          </p:nvPr>
        </p:nvPicPr>
        <p:blipFill>
          <a:blip r:embed="rId5"/>
          <a:srcRect t="14642"/>
          <a:stretch/>
        </p:blipFill>
        <p:spPr>
          <a:xfrm>
            <a:off x="266053" y="955096"/>
            <a:ext cx="3861965" cy="4947807"/>
          </a:xfrm>
        </p:spPr>
      </p:pic>
      <p:sp>
        <p:nvSpPr>
          <p:cNvPr id="24" name="TextBox 23">
            <a:extLst>
              <a:ext uri="{FF2B5EF4-FFF2-40B4-BE49-F238E27FC236}">
                <a16:creationId xmlns:a16="http://schemas.microsoft.com/office/drawing/2014/main" id="{32ED60BB-7058-B80F-AE4D-DC463D0E6530}"/>
              </a:ext>
            </a:extLst>
          </p:cNvPr>
          <p:cNvSpPr txBox="1"/>
          <p:nvPr/>
        </p:nvSpPr>
        <p:spPr>
          <a:xfrm>
            <a:off x="95197" y="6238716"/>
            <a:ext cx="4165846" cy="553998"/>
          </a:xfrm>
          <a:prstGeom prst="rect">
            <a:avLst/>
          </a:prstGeom>
          <a:noFill/>
        </p:spPr>
        <p:txBody>
          <a:bodyPr wrap="square" rtlCol="0">
            <a:spAutoFit/>
          </a:bodyPr>
          <a:lstStyle/>
          <a:p>
            <a:r>
              <a:rPr lang="en-US" sz="1000" dirty="0">
                <a:solidFill>
                  <a:schemeClr val="tx1">
                    <a:lumMod val="75000"/>
                    <a:lumOff val="25000"/>
                  </a:schemeClr>
                </a:solidFill>
              </a:rPr>
              <a:t>image source: https://www.sciencephoto.com/media/1085092/view/portrait-young-female-college-student-studying-in-cafe</a:t>
            </a:r>
          </a:p>
        </p:txBody>
      </p:sp>
      <p:pic>
        <p:nvPicPr>
          <p:cNvPr id="17" name="Audio 16">
            <a:hlinkClick r:id="" action="ppaction://media"/>
            <a:extLst>
              <a:ext uri="{FF2B5EF4-FFF2-40B4-BE49-F238E27FC236}">
                <a16:creationId xmlns:a16="http://schemas.microsoft.com/office/drawing/2014/main" id="{6FAD9FC2-445C-F139-823D-648846568267}"/>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0108823"/>
      </p:ext>
    </p:extLst>
  </p:cSld>
  <p:clrMapOvr>
    <a:masterClrMapping/>
  </p:clrMapOvr>
  <mc:AlternateContent xmlns:mc="http://schemas.openxmlformats.org/markup-compatibility/2006">
    <mc:Choice xmlns:p14="http://schemas.microsoft.com/office/powerpoint/2010/main" Requires="p14">
      <p:transition spd="slow" p14:dur="2000" advTm="50050"/>
    </mc:Choice>
    <mc:Fallback>
      <p:transition spd="slow" advTm="500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FDE6B89-9484-4E50-8387-C55E031D8549}"/>
              </a:ext>
            </a:extLst>
          </p:cNvPr>
          <p:cNvSpPr>
            <a:spLocks noGrp="1"/>
          </p:cNvSpPr>
          <p:nvPr>
            <p:ph type="title"/>
          </p:nvPr>
        </p:nvSpPr>
        <p:spPr>
          <a:xfrm>
            <a:off x="787399" y="1200558"/>
            <a:ext cx="6623040" cy="1421898"/>
          </a:xfrm>
        </p:spPr>
        <p:txBody>
          <a:bodyPr>
            <a:normAutofit/>
          </a:bodyPr>
          <a:lstStyle/>
          <a:p>
            <a:r>
              <a:rPr lang="en-US" sz="5400" dirty="0"/>
              <a:t>AGENDA</a:t>
            </a:r>
          </a:p>
        </p:txBody>
      </p:sp>
      <p:sp>
        <p:nvSpPr>
          <p:cNvPr id="5" name="Content Placeholder 4">
            <a:extLst>
              <a:ext uri="{FF2B5EF4-FFF2-40B4-BE49-F238E27FC236}">
                <a16:creationId xmlns:a16="http://schemas.microsoft.com/office/drawing/2014/main" id="{30EB58E2-A9A0-481A-8B5B-381B836CE40B}"/>
              </a:ext>
            </a:extLst>
          </p:cNvPr>
          <p:cNvSpPr>
            <a:spLocks noGrp="1"/>
          </p:cNvSpPr>
          <p:nvPr>
            <p:ph sz="quarter" idx="14"/>
          </p:nvPr>
        </p:nvSpPr>
        <p:spPr>
          <a:xfrm>
            <a:off x="787620" y="2622456"/>
            <a:ext cx="6622819" cy="2852639"/>
          </a:xfrm>
        </p:spPr>
        <p:txBody>
          <a:bodyPr>
            <a:normAutofit lnSpcReduction="10000"/>
          </a:bodyPr>
          <a:lstStyle/>
          <a:p>
            <a:pPr marL="342900" indent="-342900">
              <a:buFont typeface="Arial" panose="020B0604020202020204" pitchFamily="34" charset="0"/>
              <a:buChar char="•"/>
            </a:pPr>
            <a:r>
              <a:rPr lang="en-US" sz="2800" dirty="0"/>
              <a:t>Introduction</a:t>
            </a:r>
          </a:p>
          <a:p>
            <a:pPr marL="342900" indent="-342900">
              <a:buFont typeface="Arial" panose="020B0604020202020204" pitchFamily="34" charset="0"/>
              <a:buChar char="•"/>
            </a:pPr>
            <a:r>
              <a:rPr lang="en-US" sz="2800" dirty="0"/>
              <a:t>Methods</a:t>
            </a:r>
          </a:p>
          <a:p>
            <a:pPr marL="342900" indent="-342900">
              <a:buFont typeface="Arial" panose="020B0604020202020204" pitchFamily="34" charset="0"/>
              <a:buChar char="•"/>
            </a:pPr>
            <a:r>
              <a:rPr lang="en-US" sz="2800" dirty="0"/>
              <a:t>Results</a:t>
            </a:r>
          </a:p>
          <a:p>
            <a:pPr marL="342900" indent="-342900">
              <a:buFont typeface="Arial" panose="020B0604020202020204" pitchFamily="34" charset="0"/>
              <a:buChar char="•"/>
            </a:pPr>
            <a:r>
              <a:rPr lang="en-US" sz="2800" dirty="0"/>
              <a:t>Discussion</a:t>
            </a:r>
          </a:p>
          <a:p>
            <a:endParaRPr lang="en-US" dirty="0"/>
          </a:p>
        </p:txBody>
      </p:sp>
      <p:pic>
        <p:nvPicPr>
          <p:cNvPr id="8" name="Audio 7">
            <a:hlinkClick r:id="" action="ppaction://media"/>
            <a:extLst>
              <a:ext uri="{FF2B5EF4-FFF2-40B4-BE49-F238E27FC236}">
                <a16:creationId xmlns:a16="http://schemas.microsoft.com/office/drawing/2014/main" id="{A793A096-3EC4-F927-D9FC-A9037A328A9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18299500"/>
      </p:ext>
    </p:extLst>
  </p:cSld>
  <p:clrMapOvr>
    <a:masterClrMapping/>
  </p:clrMapOvr>
  <mc:AlternateContent xmlns:mc="http://schemas.openxmlformats.org/markup-compatibility/2006">
    <mc:Choice xmlns:p14="http://schemas.microsoft.com/office/powerpoint/2010/main" Requires="p14">
      <p:transition spd="slow" p14:dur="2000" advTm="17842"/>
    </mc:Choice>
    <mc:Fallback>
      <p:transition spd="slow" advTm="178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331CEB84-49DC-40A9-B2F0-D573658AE999}"/>
              </a:ext>
            </a:extLst>
          </p:cNvPr>
          <p:cNvSpPr>
            <a:spLocks noGrp="1"/>
          </p:cNvSpPr>
          <p:nvPr>
            <p:ph type="title"/>
          </p:nvPr>
        </p:nvSpPr>
        <p:spPr>
          <a:xfrm>
            <a:off x="6757416" y="1316735"/>
            <a:ext cx="5120640" cy="4503151"/>
          </a:xfrm>
        </p:spPr>
        <p:txBody>
          <a:bodyPr anchor="t" anchorCtr="0">
            <a:normAutofit fontScale="90000"/>
          </a:bodyPr>
          <a:lstStyle/>
          <a:p>
            <a:r>
              <a:rPr lang="en-US" dirty="0"/>
              <a:t>INTRODUCTION</a:t>
            </a:r>
            <a:br>
              <a:rPr lang="en-US" sz="1200" dirty="0"/>
            </a:br>
            <a:r>
              <a:rPr lang="en-US" sz="2900" b="0" dirty="0"/>
              <a:t>Colleges across the U.S. are considering updating pandemic era test-optional admissions policies. However, experts continue to debate the usefulness and equity of considering standardized test scores in college admissions decisions</a:t>
            </a:r>
            <a:r>
              <a:rPr lang="en-US" sz="2900" b="0" baseline="30000" dirty="0"/>
              <a:t>1</a:t>
            </a:r>
            <a:r>
              <a:rPr lang="en-US" sz="2900" b="0" dirty="0"/>
              <a:t>. </a:t>
            </a:r>
          </a:p>
        </p:txBody>
      </p:sp>
      <p:pic>
        <p:nvPicPr>
          <p:cNvPr id="10" name="Picture Placeholder 9" descr="A group of students sitting at desks&#10;&#10;AI-generated content may be incorrect.">
            <a:extLst>
              <a:ext uri="{FF2B5EF4-FFF2-40B4-BE49-F238E27FC236}">
                <a16:creationId xmlns:a16="http://schemas.microsoft.com/office/drawing/2014/main" id="{C98CD849-124A-E376-88DC-DA98598C7526}"/>
              </a:ext>
            </a:extLst>
          </p:cNvPr>
          <p:cNvPicPr>
            <a:picLocks noGrp="1" noChangeAspect="1"/>
          </p:cNvPicPr>
          <p:nvPr>
            <p:ph type="pic" sz="quarter" idx="13"/>
          </p:nvPr>
        </p:nvPicPr>
        <p:blipFill>
          <a:blip r:embed="rId5"/>
          <a:srcRect t="944" b="944"/>
          <a:stretch>
            <a:fillRect/>
          </a:stretch>
        </p:blipFill>
        <p:spPr>
          <a:xfrm>
            <a:off x="0" y="998690"/>
            <a:ext cx="6391656" cy="5016892"/>
          </a:xfrm>
        </p:spPr>
      </p:pic>
      <p:sp>
        <p:nvSpPr>
          <p:cNvPr id="11" name="TextBox 10">
            <a:extLst>
              <a:ext uri="{FF2B5EF4-FFF2-40B4-BE49-F238E27FC236}">
                <a16:creationId xmlns:a16="http://schemas.microsoft.com/office/drawing/2014/main" id="{D103F058-4C9A-846E-1D92-D0E06A6CDA02}"/>
              </a:ext>
            </a:extLst>
          </p:cNvPr>
          <p:cNvSpPr txBox="1"/>
          <p:nvPr/>
        </p:nvSpPr>
        <p:spPr>
          <a:xfrm>
            <a:off x="0" y="6380490"/>
            <a:ext cx="5723068" cy="246221"/>
          </a:xfrm>
          <a:prstGeom prst="rect">
            <a:avLst/>
          </a:prstGeom>
          <a:noFill/>
        </p:spPr>
        <p:txBody>
          <a:bodyPr wrap="square" rtlCol="0">
            <a:spAutoFit/>
          </a:bodyPr>
          <a:lstStyle/>
          <a:p>
            <a:r>
              <a:rPr lang="en-US" sz="1000" dirty="0">
                <a:solidFill>
                  <a:schemeClr val="bg1"/>
                </a:solidFill>
              </a:rPr>
              <a:t>image source: https://www.studyusa.com/en/a/1284/what-is-a-standardized-test</a:t>
            </a:r>
          </a:p>
        </p:txBody>
      </p:sp>
      <p:sp>
        <p:nvSpPr>
          <p:cNvPr id="12" name="TextBox 11">
            <a:extLst>
              <a:ext uri="{FF2B5EF4-FFF2-40B4-BE49-F238E27FC236}">
                <a16:creationId xmlns:a16="http://schemas.microsoft.com/office/drawing/2014/main" id="{CA8A86DD-F8EE-2078-28B0-1DBCAB6A27FC}"/>
              </a:ext>
            </a:extLst>
          </p:cNvPr>
          <p:cNvSpPr txBox="1"/>
          <p:nvPr/>
        </p:nvSpPr>
        <p:spPr>
          <a:xfrm>
            <a:off x="6530009" y="6380490"/>
            <a:ext cx="5348047" cy="261610"/>
          </a:xfrm>
          <a:prstGeom prst="rect">
            <a:avLst/>
          </a:prstGeom>
          <a:noFill/>
        </p:spPr>
        <p:txBody>
          <a:bodyPr wrap="square" rtlCol="0">
            <a:spAutoFit/>
          </a:bodyPr>
          <a:lstStyle/>
          <a:p>
            <a:r>
              <a:rPr lang="en-US" sz="1100" baseline="30000" dirty="0"/>
              <a:t>1</a:t>
            </a:r>
            <a:r>
              <a:rPr lang="en-US" sz="1100" dirty="0">
                <a:effectLst/>
                <a:latin typeface="Aptos" panose="020B0004020202020204" pitchFamily="34" charset="0"/>
                <a:ea typeface="Aptos" panose="020B0004020202020204" pitchFamily="34" charset="0"/>
                <a:cs typeface="Times New Roman" panose="02020603050405020304" pitchFamily="18" charset="0"/>
              </a:rPr>
              <a:t>Leonhardt, D. (2024, January 7). </a:t>
            </a:r>
            <a:r>
              <a:rPr lang="en-US" sz="1100" u="sng" dirty="0">
                <a:solidFill>
                  <a:srgbClr val="467886"/>
                </a:solidFill>
                <a:effectLst/>
                <a:latin typeface="Aptos" panose="020B0004020202020204" pitchFamily="34" charset="0"/>
                <a:ea typeface="Aptos" panose="020B0004020202020204" pitchFamily="34" charset="0"/>
                <a:cs typeface="Times New Roman" panose="02020603050405020304" pitchFamily="18" charset="0"/>
                <a:hlinkClick r:id="rId6"/>
              </a:rPr>
              <a:t>The Misguided War on the SAT</a:t>
            </a:r>
            <a:r>
              <a:rPr lang="en-US" sz="1100" dirty="0">
                <a:effectLst/>
                <a:latin typeface="Aptos" panose="020B0004020202020204" pitchFamily="34" charset="0"/>
                <a:ea typeface="Aptos" panose="020B0004020202020204" pitchFamily="34" charset="0"/>
                <a:cs typeface="Times New Roman" panose="02020603050405020304" pitchFamily="18" charset="0"/>
              </a:rPr>
              <a:t>. </a:t>
            </a:r>
            <a:r>
              <a:rPr lang="en-US" sz="1100" i="1" dirty="0">
                <a:effectLst/>
                <a:latin typeface="Aptos" panose="020B0004020202020204" pitchFamily="34" charset="0"/>
                <a:ea typeface="Aptos" panose="020B0004020202020204" pitchFamily="34" charset="0"/>
                <a:cs typeface="Times New Roman" panose="02020603050405020304" pitchFamily="18" charset="0"/>
              </a:rPr>
              <a:t>New York Times. </a:t>
            </a:r>
            <a:r>
              <a:rPr lang="en-US" sz="1100" baseline="30000" dirty="0"/>
              <a:t> </a:t>
            </a:r>
          </a:p>
        </p:txBody>
      </p:sp>
      <p:pic>
        <p:nvPicPr>
          <p:cNvPr id="5" name="Audio 4">
            <a:hlinkClick r:id="" action="ppaction://media"/>
            <a:extLst>
              <a:ext uri="{FF2B5EF4-FFF2-40B4-BE49-F238E27FC236}">
                <a16:creationId xmlns:a16="http://schemas.microsoft.com/office/drawing/2014/main" id="{F75A249D-B2D9-A765-A78F-0B37A9F0E652}"/>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79792646"/>
      </p:ext>
    </p:extLst>
  </p:cSld>
  <p:clrMapOvr>
    <a:masterClrMapping/>
  </p:clrMapOvr>
  <mc:AlternateContent xmlns:mc="http://schemas.openxmlformats.org/markup-compatibility/2006">
    <mc:Choice xmlns:p14="http://schemas.microsoft.com/office/powerpoint/2010/main" Requires="p14">
      <p:transition spd="slow" p14:dur="2000" advTm="38605"/>
    </mc:Choice>
    <mc:Fallback>
      <p:transition spd="slow" advTm="386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sz="2600" dirty="0"/>
              <a:t>Should colleges require standardized test scores?</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8"/>
          </p:nvPr>
        </p:nvSpPr>
        <p:spPr>
          <a:xfrm>
            <a:off x="1542563" y="2440938"/>
            <a:ext cx="10013710" cy="4304107"/>
          </a:xfrm>
        </p:spPr>
        <p:txBody>
          <a:bodyPr>
            <a:normAutofit fontScale="92500" lnSpcReduction="20000"/>
          </a:bodyPr>
          <a:lstStyle/>
          <a:p>
            <a:pPr marL="285750" indent="-285750">
              <a:buFont typeface="Arial" panose="020B0604020202020204" pitchFamily="34" charset="0"/>
              <a:buChar char="•"/>
            </a:pPr>
            <a:r>
              <a:rPr lang="en-US" b="1" dirty="0"/>
              <a:t>Proponents</a:t>
            </a:r>
            <a:r>
              <a:rPr lang="en-US" dirty="0"/>
              <a:t> of mandatory standardized test requirements argue that test scores provide an objective measure of academic readiness and are a useful predictor of college success.</a:t>
            </a:r>
          </a:p>
          <a:p>
            <a:pPr marL="285750" indent="-285750">
              <a:buFont typeface="Arial" panose="020B0604020202020204" pitchFamily="34" charset="0"/>
              <a:buChar char="•"/>
            </a:pPr>
            <a:r>
              <a:rPr lang="en-US" b="1" dirty="0"/>
              <a:t>Opponents</a:t>
            </a:r>
            <a:r>
              <a:rPr lang="en-US" dirty="0"/>
              <a:t> of standardized test requirements argue that test requirements disadvantage low-income and minority students. Specifically, these groups:</a:t>
            </a:r>
          </a:p>
          <a:p>
            <a:pPr lvl="1"/>
            <a:r>
              <a:rPr lang="en-US" i="0" dirty="0"/>
              <a:t>	- May not have access to expensive, high-quality test preparation </a:t>
            </a:r>
            <a:br>
              <a:rPr lang="en-US" i="0" dirty="0"/>
            </a:br>
            <a:r>
              <a:rPr lang="en-US" i="0" dirty="0"/>
              <a:t>	resources, and</a:t>
            </a:r>
          </a:p>
          <a:p>
            <a:pPr lvl="1"/>
            <a:r>
              <a:rPr lang="en-US" i="0" dirty="0"/>
              <a:t>	- May have less time to devote to test prep since they may have jobs </a:t>
            </a:r>
            <a:br>
              <a:rPr lang="en-US" i="0" dirty="0"/>
            </a:br>
            <a:r>
              <a:rPr lang="en-US" i="0" dirty="0"/>
              <a:t> 	or may need to care for other family members.</a:t>
            </a:r>
          </a:p>
          <a:p>
            <a:pPr marL="285750" indent="-285750">
              <a:buFont typeface="Arial" panose="020B0604020202020204" pitchFamily="34" charset="0"/>
              <a:buChar char="•"/>
            </a:pPr>
            <a:r>
              <a:rPr lang="en-US" b="1" i="0" dirty="0"/>
              <a:t>QUESTION: Is high school GPA just as effective at predicting college GPA as standardized test scores? </a:t>
            </a:r>
          </a:p>
          <a:p>
            <a:pPr marL="852678" lvl="2" indent="-285750">
              <a:buFont typeface="Courier New" panose="02070309020205020404" pitchFamily="49" charset="0"/>
              <a:buChar char="o"/>
            </a:pPr>
            <a:endParaRPr lang="en-US" i="0" dirty="0"/>
          </a:p>
        </p:txBody>
      </p:sp>
      <p:pic>
        <p:nvPicPr>
          <p:cNvPr id="7" name="Audio 6">
            <a:hlinkClick r:id="" action="ppaction://media"/>
            <a:extLst>
              <a:ext uri="{FF2B5EF4-FFF2-40B4-BE49-F238E27FC236}">
                <a16:creationId xmlns:a16="http://schemas.microsoft.com/office/drawing/2014/main" id="{D18A2AED-1814-DE56-BC58-D4E2D8C4DF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25637236"/>
      </p:ext>
    </p:extLst>
  </p:cSld>
  <p:clrMapOvr>
    <a:masterClrMapping/>
  </p:clrMapOvr>
  <mc:AlternateContent xmlns:mc="http://schemas.openxmlformats.org/markup-compatibility/2006">
    <mc:Choice xmlns:p14="http://schemas.microsoft.com/office/powerpoint/2010/main" Requires="p14">
      <p:transition spd="slow" p14:dur="2000" advTm="51121"/>
    </mc:Choice>
    <mc:Fallback>
      <p:transition spd="slow" advTm="511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D30E0F-10C6-298A-C347-E831FFF4ECB8}"/>
              </a:ext>
            </a:extLst>
          </p:cNvPr>
          <p:cNvSpPr>
            <a:spLocks noGrp="1"/>
          </p:cNvSpPr>
          <p:nvPr>
            <p:ph type="title"/>
          </p:nvPr>
        </p:nvSpPr>
        <p:spPr/>
        <p:txBody>
          <a:bodyPr/>
          <a:lstStyle/>
          <a:p>
            <a:r>
              <a:rPr lang="en-US" dirty="0"/>
              <a:t>METHODS: Data</a:t>
            </a:r>
          </a:p>
        </p:txBody>
      </p:sp>
      <p:sp>
        <p:nvSpPr>
          <p:cNvPr id="3" name="Content Placeholder 2">
            <a:extLst>
              <a:ext uri="{FF2B5EF4-FFF2-40B4-BE49-F238E27FC236}">
                <a16:creationId xmlns:a16="http://schemas.microsoft.com/office/drawing/2014/main" id="{41191CC7-9CF2-71F0-1AD4-791EA9CBAD97}"/>
              </a:ext>
            </a:extLst>
          </p:cNvPr>
          <p:cNvSpPr>
            <a:spLocks noGrp="1"/>
          </p:cNvSpPr>
          <p:nvPr>
            <p:ph sz="quarter" idx="14"/>
          </p:nvPr>
        </p:nvSpPr>
        <p:spPr>
          <a:xfrm>
            <a:off x="648934" y="1646102"/>
            <a:ext cx="10743413" cy="4160520"/>
          </a:xfrm>
        </p:spPr>
        <p:txBody>
          <a:bodyPr>
            <a:normAutofit/>
          </a:bodyPr>
          <a:lstStyle/>
          <a:p>
            <a:r>
              <a:rPr lang="en-US" dirty="0"/>
              <a:t>The study examines data from 1,528 students at a selective 4-year college. The following information was collected for each student:</a:t>
            </a:r>
          </a:p>
          <a:p>
            <a:pPr marL="285750" indent="-285750">
              <a:buFont typeface="Arial" panose="020B0604020202020204" pitchFamily="34" charset="0"/>
              <a:buChar char="•"/>
            </a:pPr>
            <a:r>
              <a:rPr lang="en-US" dirty="0"/>
              <a:t>Parental education levels for two parents</a:t>
            </a:r>
          </a:p>
          <a:p>
            <a:pPr marL="285750" indent="-285750">
              <a:buFont typeface="Arial" panose="020B0604020202020204" pitchFamily="34" charset="0"/>
              <a:buChar char="•"/>
            </a:pPr>
            <a:r>
              <a:rPr lang="en-US" dirty="0"/>
              <a:t>Student race (white, Asian, or minority)</a:t>
            </a:r>
          </a:p>
          <a:p>
            <a:pPr marL="285750" indent="-285750">
              <a:buFont typeface="Arial" panose="020B0604020202020204" pitchFamily="34" charset="0"/>
              <a:buChar char="•"/>
            </a:pPr>
            <a:r>
              <a:rPr lang="en-US" dirty="0"/>
              <a:t>High school weighted GPA (0 – 5) </a:t>
            </a:r>
          </a:p>
          <a:p>
            <a:pPr marL="285750" indent="-285750">
              <a:buFont typeface="Arial" panose="020B0604020202020204" pitchFamily="34" charset="0"/>
              <a:buChar char="•"/>
            </a:pPr>
            <a:r>
              <a:rPr lang="en-US" dirty="0"/>
              <a:t>SAT/ACT score (highest score, where ACT is weighted to equivalent SAT)</a:t>
            </a:r>
          </a:p>
          <a:p>
            <a:pPr marL="285750" indent="-285750">
              <a:buFont typeface="Arial" panose="020B0604020202020204" pitchFamily="34" charset="0"/>
              <a:buChar char="•"/>
            </a:pPr>
            <a:r>
              <a:rPr lang="en-US" dirty="0"/>
              <a:t>College program (Arts &amp; Letters, Business &amp; Economics, Math &amp; Science)</a:t>
            </a:r>
          </a:p>
          <a:p>
            <a:pPr marL="285750" indent="-285750">
              <a:buFont typeface="Arial" panose="020B0604020202020204" pitchFamily="34" charset="0"/>
              <a:buChar char="•"/>
            </a:pPr>
            <a:r>
              <a:rPr lang="en-US" dirty="0"/>
              <a:t>College GPA (0 – 4)</a:t>
            </a:r>
          </a:p>
        </p:txBody>
      </p:sp>
      <p:pic>
        <p:nvPicPr>
          <p:cNvPr id="7" name="Audio 6">
            <a:hlinkClick r:id="" action="ppaction://media"/>
            <a:extLst>
              <a:ext uri="{FF2B5EF4-FFF2-40B4-BE49-F238E27FC236}">
                <a16:creationId xmlns:a16="http://schemas.microsoft.com/office/drawing/2014/main" id="{941DC197-4B8D-3D93-A69F-E67D3CFAE65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53247059"/>
      </p:ext>
    </p:extLst>
  </p:cSld>
  <p:clrMapOvr>
    <a:masterClrMapping/>
  </p:clrMapOvr>
  <mc:AlternateContent xmlns:mc="http://schemas.openxmlformats.org/markup-compatibility/2006">
    <mc:Choice xmlns:p14="http://schemas.microsoft.com/office/powerpoint/2010/main" Requires="p14">
      <p:transition spd="slow" p14:dur="2000" advTm="24150"/>
    </mc:Choice>
    <mc:Fallback>
      <p:transition spd="slow" advTm="241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AAA09-9914-70B1-3789-980DF9B65402}"/>
            </a:ext>
          </a:extLst>
        </p:cNvPr>
        <p:cNvGrpSpPr/>
        <p:nvPr/>
      </p:nvGrpSpPr>
      <p:grpSpPr>
        <a:xfrm>
          <a:off x="0" y="0"/>
          <a:ext cx="0" cy="0"/>
          <a:chOff x="0" y="0"/>
          <a:chExt cx="0" cy="0"/>
        </a:xfrm>
      </p:grpSpPr>
      <p:sp>
        <p:nvSpPr>
          <p:cNvPr id="14" name="Title 13">
            <a:extLst>
              <a:ext uri="{FF2B5EF4-FFF2-40B4-BE49-F238E27FC236}">
                <a16:creationId xmlns:a16="http://schemas.microsoft.com/office/drawing/2014/main" id="{4FB2E8F3-2F2F-CBC5-FCA0-9B6D3F4A8787}"/>
              </a:ext>
            </a:extLst>
          </p:cNvPr>
          <p:cNvSpPr>
            <a:spLocks noGrp="1"/>
          </p:cNvSpPr>
          <p:nvPr>
            <p:ph type="title"/>
          </p:nvPr>
        </p:nvSpPr>
        <p:spPr>
          <a:xfrm>
            <a:off x="6746658" y="1290918"/>
            <a:ext cx="5120640" cy="4821483"/>
          </a:xfrm>
        </p:spPr>
        <p:txBody>
          <a:bodyPr anchor="t" anchorCtr="0">
            <a:normAutofit fontScale="90000"/>
          </a:bodyPr>
          <a:lstStyle/>
          <a:p>
            <a:r>
              <a:rPr lang="en-US" sz="3100" dirty="0"/>
              <a:t>METHODS: </a:t>
            </a:r>
            <a:br>
              <a:rPr lang="en-US" sz="3100" dirty="0"/>
            </a:br>
            <a:r>
              <a:rPr lang="en-US" sz="3100" dirty="0"/>
              <a:t>Statistical Analysis</a:t>
            </a:r>
            <a:br>
              <a:rPr lang="en-US" sz="1200" dirty="0"/>
            </a:br>
            <a:r>
              <a:rPr lang="en-US" sz="3100" b="0" dirty="0"/>
              <a:t>Is there a relationship between SAT/ACT score and college GPA?</a:t>
            </a:r>
            <a:br>
              <a:rPr lang="en-US" sz="3100" b="0" dirty="0"/>
            </a:br>
            <a:br>
              <a:rPr lang="en-US" sz="3100" b="0" dirty="0"/>
            </a:br>
            <a:r>
              <a:rPr lang="en-US" sz="3100" b="0" dirty="0"/>
              <a:t>- Linear Regression</a:t>
            </a:r>
            <a:br>
              <a:rPr lang="en-US" sz="3100" b="0" dirty="0"/>
            </a:br>
            <a:r>
              <a:rPr lang="en-US" sz="3100" b="0" dirty="0"/>
              <a:t>- Multiple Regression </a:t>
            </a:r>
            <a:br>
              <a:rPr lang="en-US" sz="3100" b="0" dirty="0"/>
            </a:br>
            <a:r>
              <a:rPr lang="en-US" sz="3100" b="0" dirty="0"/>
              <a:t>- ANOVA </a:t>
            </a:r>
            <a:br>
              <a:rPr lang="en-US" sz="3100" b="0" dirty="0"/>
            </a:br>
            <a:r>
              <a:rPr lang="en-US" sz="3100" b="0" dirty="0"/>
              <a:t>- Visualization  </a:t>
            </a:r>
            <a:br>
              <a:rPr lang="en-US" sz="3100" b="0" dirty="0"/>
            </a:br>
            <a:endParaRPr lang="en-US" sz="3100" b="0" dirty="0"/>
          </a:p>
        </p:txBody>
      </p:sp>
      <p:sp>
        <p:nvSpPr>
          <p:cNvPr id="11" name="TextBox 10">
            <a:extLst>
              <a:ext uri="{FF2B5EF4-FFF2-40B4-BE49-F238E27FC236}">
                <a16:creationId xmlns:a16="http://schemas.microsoft.com/office/drawing/2014/main" id="{48EE2C78-93D3-6B81-D29C-7427C952C493}"/>
              </a:ext>
            </a:extLst>
          </p:cNvPr>
          <p:cNvSpPr txBox="1"/>
          <p:nvPr/>
        </p:nvSpPr>
        <p:spPr>
          <a:xfrm>
            <a:off x="0" y="6380490"/>
            <a:ext cx="5723068" cy="246221"/>
          </a:xfrm>
          <a:prstGeom prst="rect">
            <a:avLst/>
          </a:prstGeom>
          <a:noFill/>
        </p:spPr>
        <p:txBody>
          <a:bodyPr wrap="square" rtlCol="0">
            <a:spAutoFit/>
          </a:bodyPr>
          <a:lstStyle/>
          <a:p>
            <a:r>
              <a:rPr lang="en-US" sz="1000" dirty="0">
                <a:solidFill>
                  <a:schemeClr val="bg1"/>
                </a:solidFill>
              </a:rPr>
              <a:t>image source: https://stock.adobe.com/search?k=college+students+on+campus</a:t>
            </a:r>
          </a:p>
        </p:txBody>
      </p:sp>
      <p:pic>
        <p:nvPicPr>
          <p:cNvPr id="5" name="Picture Placeholder 4" descr="A group of people walking up stairs&#10;&#10;AI-generated content may be incorrect.">
            <a:extLst>
              <a:ext uri="{FF2B5EF4-FFF2-40B4-BE49-F238E27FC236}">
                <a16:creationId xmlns:a16="http://schemas.microsoft.com/office/drawing/2014/main" id="{A964D7DF-C58C-6114-1681-C70745EC0C99}"/>
              </a:ext>
            </a:extLst>
          </p:cNvPr>
          <p:cNvPicPr>
            <a:picLocks noGrp="1" noChangeAspect="1"/>
          </p:cNvPicPr>
          <p:nvPr>
            <p:ph type="pic" sz="quarter" idx="13"/>
          </p:nvPr>
        </p:nvPicPr>
        <p:blipFill>
          <a:blip r:embed="rId5"/>
          <a:srcRect l="9837" r="9837"/>
          <a:stretch>
            <a:fillRect/>
          </a:stretch>
        </p:blipFill>
        <p:spPr/>
      </p:pic>
      <p:pic>
        <p:nvPicPr>
          <p:cNvPr id="6" name="Audio 5">
            <a:hlinkClick r:id="" action="ppaction://media"/>
            <a:extLst>
              <a:ext uri="{FF2B5EF4-FFF2-40B4-BE49-F238E27FC236}">
                <a16:creationId xmlns:a16="http://schemas.microsoft.com/office/drawing/2014/main" id="{40BBA991-7696-D3F2-44AF-F904E188311C}"/>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83275979"/>
      </p:ext>
    </p:extLst>
  </p:cSld>
  <p:clrMapOvr>
    <a:masterClrMapping/>
  </p:clrMapOvr>
  <mc:AlternateContent xmlns:mc="http://schemas.openxmlformats.org/markup-compatibility/2006">
    <mc:Choice xmlns:p14="http://schemas.microsoft.com/office/powerpoint/2010/main" Requires="p14">
      <p:transition spd="slow" p14:dur="2000" advTm="57556"/>
    </mc:Choice>
    <mc:Fallback>
      <p:transition spd="slow" advTm="575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B97B5-9D80-81FA-6AD2-494B759D6763}"/>
              </a:ext>
            </a:extLst>
          </p:cNvPr>
          <p:cNvSpPr>
            <a:spLocks noGrp="1"/>
          </p:cNvSpPr>
          <p:nvPr>
            <p:ph type="title"/>
          </p:nvPr>
        </p:nvSpPr>
        <p:spPr/>
        <p:txBody>
          <a:bodyPr/>
          <a:lstStyle/>
          <a:p>
            <a:r>
              <a:rPr lang="en-US" dirty="0"/>
              <a:t>METHODS: Statistical Analysis</a:t>
            </a:r>
          </a:p>
        </p:txBody>
      </p:sp>
      <p:sp>
        <p:nvSpPr>
          <p:cNvPr id="5" name="Title 1">
            <a:extLst>
              <a:ext uri="{FF2B5EF4-FFF2-40B4-BE49-F238E27FC236}">
                <a16:creationId xmlns:a16="http://schemas.microsoft.com/office/drawing/2014/main" id="{75ED7CB7-15FA-B312-2851-BBBF893CEB9C}"/>
              </a:ext>
            </a:extLst>
          </p:cNvPr>
          <p:cNvSpPr txBox="1">
            <a:spLocks/>
          </p:cNvSpPr>
          <p:nvPr/>
        </p:nvSpPr>
        <p:spPr>
          <a:xfrm>
            <a:off x="284968" y="1394907"/>
            <a:ext cx="10900146" cy="1168739"/>
          </a:xfrm>
          <a:prstGeom prst="rect">
            <a:avLst/>
          </a:prstGeom>
        </p:spPr>
        <p:txBody>
          <a:bodyPr vert="horz" lIns="109728" tIns="182880" rIns="109728" bIns="91440" rtlCol="0" anchor="ctr" anchorCtr="0">
            <a:noAutofit/>
          </a:bodyPr>
          <a:lstStyle>
            <a:lvl1pPr algn="l" defTabSz="914400" rtl="0" eaLnBrk="1" latinLnBrk="0" hangingPunct="1">
              <a:lnSpc>
                <a:spcPct val="100000"/>
              </a:lnSpc>
              <a:spcBef>
                <a:spcPct val="0"/>
              </a:spcBef>
              <a:buNone/>
              <a:defRPr sz="3200" b="1" kern="1200" spc="150" baseline="0">
                <a:solidFill>
                  <a:schemeClr val="bg1"/>
                </a:solidFill>
                <a:latin typeface="+mj-lt"/>
                <a:ea typeface="+mj-ea"/>
                <a:cs typeface="+mj-cs"/>
              </a:defRPr>
            </a:lvl1pPr>
          </a:lstStyle>
          <a:p>
            <a:pPr algn="ctr"/>
            <a:r>
              <a:rPr lang="en-US" dirty="0">
                <a:solidFill>
                  <a:schemeClr val="tx1">
                    <a:lumMod val="75000"/>
                    <a:lumOff val="25000"/>
                  </a:schemeClr>
                </a:solidFill>
              </a:rPr>
              <a:t>Other Variables</a:t>
            </a:r>
          </a:p>
        </p:txBody>
      </p:sp>
      <p:sp>
        <p:nvSpPr>
          <p:cNvPr id="8" name="Oval 7">
            <a:extLst>
              <a:ext uri="{FF2B5EF4-FFF2-40B4-BE49-F238E27FC236}">
                <a16:creationId xmlns:a16="http://schemas.microsoft.com/office/drawing/2014/main" id="{88194DC8-050E-9FDD-0641-5BE490A0724A}"/>
              </a:ext>
            </a:extLst>
          </p:cNvPr>
          <p:cNvSpPr/>
          <p:nvPr/>
        </p:nvSpPr>
        <p:spPr>
          <a:xfrm>
            <a:off x="4313816" y="2469775"/>
            <a:ext cx="2441986" cy="91440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4B6EDF7-F583-10FF-C520-CB900C56D151}"/>
              </a:ext>
            </a:extLst>
          </p:cNvPr>
          <p:cNvSpPr/>
          <p:nvPr/>
        </p:nvSpPr>
        <p:spPr>
          <a:xfrm>
            <a:off x="1271195" y="3429000"/>
            <a:ext cx="2441986" cy="91440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B59D7464-DE92-E652-AE47-031ACB9C68BE}"/>
              </a:ext>
            </a:extLst>
          </p:cNvPr>
          <p:cNvSpPr/>
          <p:nvPr/>
        </p:nvSpPr>
        <p:spPr>
          <a:xfrm>
            <a:off x="7413811" y="3429000"/>
            <a:ext cx="2441986" cy="91440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E324033-AE23-4AEC-6CAD-1F1748211644}"/>
              </a:ext>
            </a:extLst>
          </p:cNvPr>
          <p:cNvSpPr/>
          <p:nvPr/>
        </p:nvSpPr>
        <p:spPr>
          <a:xfrm>
            <a:off x="7413811" y="4842735"/>
            <a:ext cx="2441986" cy="914400"/>
          </a:xfrm>
          <a:prstGeom prst="ellipse">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078082-C192-7AD5-9FAB-6F4CCEE4ECFD}"/>
              </a:ext>
            </a:extLst>
          </p:cNvPr>
          <p:cNvSpPr txBox="1"/>
          <p:nvPr/>
        </p:nvSpPr>
        <p:spPr>
          <a:xfrm>
            <a:off x="7709646" y="3701534"/>
            <a:ext cx="1850315" cy="369332"/>
          </a:xfrm>
          <a:prstGeom prst="rect">
            <a:avLst/>
          </a:prstGeom>
          <a:noFill/>
        </p:spPr>
        <p:txBody>
          <a:bodyPr wrap="square" rtlCol="0">
            <a:spAutoFit/>
          </a:bodyPr>
          <a:lstStyle/>
          <a:p>
            <a:pPr algn="ctr"/>
            <a:r>
              <a:rPr lang="en-US" dirty="0">
                <a:solidFill>
                  <a:schemeClr val="bg1"/>
                </a:solidFill>
              </a:rPr>
              <a:t>College GPA</a:t>
            </a:r>
          </a:p>
        </p:txBody>
      </p:sp>
      <p:sp>
        <p:nvSpPr>
          <p:cNvPr id="13" name="TextBox 12">
            <a:extLst>
              <a:ext uri="{FF2B5EF4-FFF2-40B4-BE49-F238E27FC236}">
                <a16:creationId xmlns:a16="http://schemas.microsoft.com/office/drawing/2014/main" id="{DE1A695E-7B3D-3D40-F283-78301B355FDB}"/>
              </a:ext>
            </a:extLst>
          </p:cNvPr>
          <p:cNvSpPr txBox="1"/>
          <p:nvPr/>
        </p:nvSpPr>
        <p:spPr>
          <a:xfrm>
            <a:off x="4609651" y="2642792"/>
            <a:ext cx="1850315" cy="646331"/>
          </a:xfrm>
          <a:prstGeom prst="rect">
            <a:avLst/>
          </a:prstGeom>
          <a:noFill/>
        </p:spPr>
        <p:txBody>
          <a:bodyPr wrap="square" rtlCol="0">
            <a:spAutoFit/>
          </a:bodyPr>
          <a:lstStyle/>
          <a:p>
            <a:pPr algn="ctr"/>
            <a:r>
              <a:rPr lang="en-US" dirty="0">
                <a:solidFill>
                  <a:schemeClr val="bg1"/>
                </a:solidFill>
              </a:rPr>
              <a:t>Parent Education</a:t>
            </a:r>
          </a:p>
        </p:txBody>
      </p:sp>
      <p:sp>
        <p:nvSpPr>
          <p:cNvPr id="14" name="TextBox 13">
            <a:extLst>
              <a:ext uri="{FF2B5EF4-FFF2-40B4-BE49-F238E27FC236}">
                <a16:creationId xmlns:a16="http://schemas.microsoft.com/office/drawing/2014/main" id="{62A7F917-78FE-DED3-F3BC-E40DFCB8A077}"/>
              </a:ext>
            </a:extLst>
          </p:cNvPr>
          <p:cNvSpPr txBox="1"/>
          <p:nvPr/>
        </p:nvSpPr>
        <p:spPr>
          <a:xfrm>
            <a:off x="7706058" y="5117966"/>
            <a:ext cx="1850315" cy="369332"/>
          </a:xfrm>
          <a:prstGeom prst="rect">
            <a:avLst/>
          </a:prstGeom>
          <a:noFill/>
        </p:spPr>
        <p:txBody>
          <a:bodyPr wrap="square" rtlCol="0">
            <a:spAutoFit/>
          </a:bodyPr>
          <a:lstStyle/>
          <a:p>
            <a:pPr algn="ctr"/>
            <a:r>
              <a:rPr lang="en-US" dirty="0">
                <a:solidFill>
                  <a:schemeClr val="bg1"/>
                </a:solidFill>
              </a:rPr>
              <a:t>College Type</a:t>
            </a:r>
          </a:p>
        </p:txBody>
      </p:sp>
      <p:sp>
        <p:nvSpPr>
          <p:cNvPr id="15" name="TextBox 14">
            <a:extLst>
              <a:ext uri="{FF2B5EF4-FFF2-40B4-BE49-F238E27FC236}">
                <a16:creationId xmlns:a16="http://schemas.microsoft.com/office/drawing/2014/main" id="{EE8BEAEA-5743-8668-3811-DBA607E9FDD0}"/>
              </a:ext>
            </a:extLst>
          </p:cNvPr>
          <p:cNvSpPr txBox="1"/>
          <p:nvPr/>
        </p:nvSpPr>
        <p:spPr>
          <a:xfrm>
            <a:off x="1419112" y="3563034"/>
            <a:ext cx="2146151" cy="646331"/>
          </a:xfrm>
          <a:prstGeom prst="rect">
            <a:avLst/>
          </a:prstGeom>
          <a:noFill/>
        </p:spPr>
        <p:txBody>
          <a:bodyPr wrap="square" rtlCol="0">
            <a:spAutoFit/>
          </a:bodyPr>
          <a:lstStyle/>
          <a:p>
            <a:pPr algn="ctr"/>
            <a:r>
              <a:rPr lang="en-US" dirty="0">
                <a:solidFill>
                  <a:schemeClr val="bg1"/>
                </a:solidFill>
              </a:rPr>
              <a:t>SAT/ACT +</a:t>
            </a:r>
          </a:p>
          <a:p>
            <a:pPr algn="ctr"/>
            <a:r>
              <a:rPr lang="en-US" dirty="0">
                <a:solidFill>
                  <a:schemeClr val="bg1"/>
                </a:solidFill>
              </a:rPr>
              <a:t>High School GPA</a:t>
            </a:r>
          </a:p>
        </p:txBody>
      </p:sp>
      <p:sp>
        <p:nvSpPr>
          <p:cNvPr id="20" name="Arrow: Down 19">
            <a:extLst>
              <a:ext uri="{FF2B5EF4-FFF2-40B4-BE49-F238E27FC236}">
                <a16:creationId xmlns:a16="http://schemas.microsoft.com/office/drawing/2014/main" id="{9757BA87-85D6-0B8C-A9B0-D9CCF16186D0}"/>
              </a:ext>
            </a:extLst>
          </p:cNvPr>
          <p:cNvSpPr/>
          <p:nvPr/>
        </p:nvSpPr>
        <p:spPr>
          <a:xfrm rot="3041543">
            <a:off x="3735927" y="2986030"/>
            <a:ext cx="493060" cy="8512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AD58CA61-9AC3-B3CE-1E5E-389F0F7803F0}"/>
              </a:ext>
            </a:extLst>
          </p:cNvPr>
          <p:cNvSpPr/>
          <p:nvPr/>
        </p:nvSpPr>
        <p:spPr>
          <a:xfrm rot="10800000">
            <a:off x="8384685" y="4412197"/>
            <a:ext cx="493060" cy="378769"/>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Down 22">
            <a:extLst>
              <a:ext uri="{FF2B5EF4-FFF2-40B4-BE49-F238E27FC236}">
                <a16:creationId xmlns:a16="http://schemas.microsoft.com/office/drawing/2014/main" id="{9F409FEC-5B6D-FAB8-59C3-536C43882BFE}"/>
              </a:ext>
            </a:extLst>
          </p:cNvPr>
          <p:cNvSpPr/>
          <p:nvPr/>
        </p:nvSpPr>
        <p:spPr>
          <a:xfrm rot="18612164">
            <a:off x="6863378" y="2986029"/>
            <a:ext cx="493060" cy="85122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92E7C0C7-04CC-BAFE-87E0-BD58756688D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26677389"/>
      </p:ext>
    </p:extLst>
  </p:cSld>
  <p:clrMapOvr>
    <a:masterClrMapping/>
  </p:clrMapOvr>
  <mc:AlternateContent xmlns:mc="http://schemas.openxmlformats.org/markup-compatibility/2006">
    <mc:Choice xmlns:p14="http://schemas.microsoft.com/office/powerpoint/2010/main" Requires="p14">
      <p:transition spd="slow" p14:dur="2000" advTm="45959"/>
    </mc:Choice>
    <mc:Fallback>
      <p:transition spd="slow" advTm="45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45C87-F81C-1283-8D8F-29987AD0F6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0BDD0B-6BC1-61D7-254F-8B521F46AF6B}"/>
              </a:ext>
            </a:extLst>
          </p:cNvPr>
          <p:cNvSpPr>
            <a:spLocks noGrp="1"/>
          </p:cNvSpPr>
          <p:nvPr>
            <p:ph type="title"/>
          </p:nvPr>
        </p:nvSpPr>
        <p:spPr/>
        <p:txBody>
          <a:bodyPr/>
          <a:lstStyle/>
          <a:p>
            <a:r>
              <a:rPr lang="en-US"/>
              <a:t>RESULTS: Simple Linear Regression</a:t>
            </a:r>
            <a:endParaRPr lang="en-US" dirty="0"/>
          </a:p>
        </p:txBody>
      </p:sp>
      <p:pic>
        <p:nvPicPr>
          <p:cNvPr id="5" name="Picture 4" descr="A graph showing a line of points&#10;&#10;AI-generated content may be incorrect.">
            <a:extLst>
              <a:ext uri="{FF2B5EF4-FFF2-40B4-BE49-F238E27FC236}">
                <a16:creationId xmlns:a16="http://schemas.microsoft.com/office/drawing/2014/main" id="{97BEDE78-2122-6964-C92F-A8A31E057857}"/>
              </a:ext>
            </a:extLst>
          </p:cNvPr>
          <p:cNvPicPr>
            <a:picLocks noChangeAspect="1"/>
          </p:cNvPicPr>
          <p:nvPr/>
        </p:nvPicPr>
        <p:blipFill>
          <a:blip r:embed="rId5"/>
          <a:stretch>
            <a:fillRect/>
          </a:stretch>
        </p:blipFill>
        <p:spPr>
          <a:xfrm>
            <a:off x="187570" y="1503810"/>
            <a:ext cx="6808927" cy="4217052"/>
          </a:xfrm>
          <a:prstGeom prst="rect">
            <a:avLst/>
          </a:prstGeom>
        </p:spPr>
      </p:pic>
      <p:sp>
        <p:nvSpPr>
          <p:cNvPr id="6" name="TextBox 5">
            <a:extLst>
              <a:ext uri="{FF2B5EF4-FFF2-40B4-BE49-F238E27FC236}">
                <a16:creationId xmlns:a16="http://schemas.microsoft.com/office/drawing/2014/main" id="{1BCEB385-2F71-0ACE-F192-44A35E60F79B}"/>
              </a:ext>
            </a:extLst>
          </p:cNvPr>
          <p:cNvSpPr txBox="1"/>
          <p:nvPr/>
        </p:nvSpPr>
        <p:spPr>
          <a:xfrm>
            <a:off x="7142545" y="2258119"/>
            <a:ext cx="4680541" cy="2708434"/>
          </a:xfrm>
          <a:prstGeom prst="rect">
            <a:avLst/>
          </a:prstGeom>
          <a:noFill/>
        </p:spPr>
        <p:txBody>
          <a:bodyPr wrap="square" rtlCol="0">
            <a:spAutoFit/>
          </a:bodyPr>
          <a:lstStyle/>
          <a:p>
            <a:r>
              <a:rPr lang="en-US" sz="3400" b="1" dirty="0">
                <a:solidFill>
                  <a:schemeClr val="tx1">
                    <a:lumMod val="75000"/>
                    <a:lumOff val="25000"/>
                  </a:schemeClr>
                </a:solidFill>
              </a:rPr>
              <a:t>As SAT/ACT score increases, there is strong evidence that college GPA also increases.</a:t>
            </a:r>
          </a:p>
        </p:txBody>
      </p:sp>
      <p:pic>
        <p:nvPicPr>
          <p:cNvPr id="8" name="Audio 7">
            <a:hlinkClick r:id="" action="ppaction://media"/>
            <a:extLst>
              <a:ext uri="{FF2B5EF4-FFF2-40B4-BE49-F238E27FC236}">
                <a16:creationId xmlns:a16="http://schemas.microsoft.com/office/drawing/2014/main" id="{134C36FF-238A-2A6F-EE14-35A86207842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99596347"/>
      </p:ext>
    </p:extLst>
  </p:cSld>
  <p:clrMapOvr>
    <a:masterClrMapping/>
  </p:clrMapOvr>
  <mc:AlternateContent xmlns:mc="http://schemas.openxmlformats.org/markup-compatibility/2006">
    <mc:Choice xmlns:p14="http://schemas.microsoft.com/office/powerpoint/2010/main" Requires="p14">
      <p:transition spd="slow" p14:dur="2000" advTm="24084"/>
    </mc:Choice>
    <mc:Fallback>
      <p:transition spd="slow" advTm="24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90A75-0019-1DF3-24D9-9D9D200F2B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DBEA0D-0619-C3C9-6B15-3DCA27B02D76}"/>
              </a:ext>
            </a:extLst>
          </p:cNvPr>
          <p:cNvSpPr>
            <a:spLocks noGrp="1"/>
          </p:cNvSpPr>
          <p:nvPr>
            <p:ph type="title"/>
          </p:nvPr>
        </p:nvSpPr>
        <p:spPr/>
        <p:txBody>
          <a:bodyPr/>
          <a:lstStyle/>
          <a:p>
            <a:r>
              <a:rPr lang="en-US" dirty="0"/>
              <a:t>RESULTS: Simple Linear Regression</a:t>
            </a:r>
          </a:p>
        </p:txBody>
      </p:sp>
      <p:sp>
        <p:nvSpPr>
          <p:cNvPr id="6" name="TextBox 5">
            <a:extLst>
              <a:ext uri="{FF2B5EF4-FFF2-40B4-BE49-F238E27FC236}">
                <a16:creationId xmlns:a16="http://schemas.microsoft.com/office/drawing/2014/main" id="{C3449705-76A0-D1CE-43B0-6AEFA6F7D2E2}"/>
              </a:ext>
            </a:extLst>
          </p:cNvPr>
          <p:cNvSpPr txBox="1"/>
          <p:nvPr/>
        </p:nvSpPr>
        <p:spPr>
          <a:xfrm>
            <a:off x="7165993" y="2315919"/>
            <a:ext cx="4680541" cy="2708434"/>
          </a:xfrm>
          <a:prstGeom prst="rect">
            <a:avLst/>
          </a:prstGeom>
          <a:noFill/>
        </p:spPr>
        <p:txBody>
          <a:bodyPr wrap="square" rtlCol="0">
            <a:spAutoFit/>
          </a:bodyPr>
          <a:lstStyle/>
          <a:p>
            <a:r>
              <a:rPr lang="en-US" sz="3400" b="1" dirty="0">
                <a:solidFill>
                  <a:schemeClr val="tx1">
                    <a:lumMod val="75000"/>
                    <a:lumOff val="25000"/>
                  </a:schemeClr>
                </a:solidFill>
              </a:rPr>
              <a:t>As high school GPA increases, there is strong evidence that college GPA also increases.</a:t>
            </a:r>
          </a:p>
        </p:txBody>
      </p:sp>
      <p:pic>
        <p:nvPicPr>
          <p:cNvPr id="4" name="Picture 3" descr="A graph of a line graph&#10;&#10;AI-generated content may be incorrect.">
            <a:extLst>
              <a:ext uri="{FF2B5EF4-FFF2-40B4-BE49-F238E27FC236}">
                <a16:creationId xmlns:a16="http://schemas.microsoft.com/office/drawing/2014/main" id="{2D4390FC-AD9A-D3B2-8A13-365E2532F65B}"/>
              </a:ext>
            </a:extLst>
          </p:cNvPr>
          <p:cNvPicPr>
            <a:picLocks noChangeAspect="1"/>
          </p:cNvPicPr>
          <p:nvPr/>
        </p:nvPicPr>
        <p:blipFill>
          <a:blip r:embed="rId5"/>
          <a:stretch>
            <a:fillRect/>
          </a:stretch>
        </p:blipFill>
        <p:spPr>
          <a:xfrm>
            <a:off x="146609" y="1572518"/>
            <a:ext cx="6839180" cy="4195236"/>
          </a:xfrm>
          <a:prstGeom prst="rect">
            <a:avLst/>
          </a:prstGeom>
        </p:spPr>
      </p:pic>
      <p:pic>
        <p:nvPicPr>
          <p:cNvPr id="8" name="Audio 7">
            <a:hlinkClick r:id="" action="ppaction://media"/>
            <a:extLst>
              <a:ext uri="{FF2B5EF4-FFF2-40B4-BE49-F238E27FC236}">
                <a16:creationId xmlns:a16="http://schemas.microsoft.com/office/drawing/2014/main" id="{9EFF0CD4-3175-D51C-33E0-2B6D23733BB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68952659"/>
      </p:ext>
    </p:extLst>
  </p:cSld>
  <p:clrMapOvr>
    <a:masterClrMapping/>
  </p:clrMapOvr>
  <mc:AlternateContent xmlns:mc="http://schemas.openxmlformats.org/markup-compatibility/2006">
    <mc:Choice xmlns:p14="http://schemas.microsoft.com/office/powerpoint/2010/main" Requires="p14">
      <p:transition spd="slow" p14:dur="2000" advTm="23054"/>
    </mc:Choice>
    <mc:Fallback>
      <p:transition spd="slow" advTm="23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ShojiVTI">
  <a:themeElements>
    <a:clrScheme name="Shoji">
      <a:dk1>
        <a:sysClr val="windowText" lastClr="000000"/>
      </a:dk1>
      <a:lt1>
        <a:sysClr val="window" lastClr="FFFFFF"/>
      </a:lt1>
      <a:dk2>
        <a:srgbClr val="595460"/>
      </a:dk2>
      <a:lt2>
        <a:srgbClr val="EBEDEB"/>
      </a:lt2>
      <a:accent1>
        <a:srgbClr val="97A7B8"/>
      </a:accent1>
      <a:accent2>
        <a:srgbClr val="A5B592"/>
      </a:accent2>
      <a:accent3>
        <a:srgbClr val="CED228"/>
      </a:accent3>
      <a:accent4>
        <a:srgbClr val="D1C499"/>
      </a:accent4>
      <a:accent5>
        <a:srgbClr val="BDB3B6"/>
      </a:accent5>
      <a:accent6>
        <a:srgbClr val="C5A98D"/>
      </a:accent6>
      <a:hlink>
        <a:srgbClr val="CC9900"/>
      </a:hlink>
      <a:folHlink>
        <a:srgbClr val="96A9A9"/>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ojiVTI" id="{00D0DDEB-E771-48E5-9E96-0647434F08B1}" vid="{9D22D596-7FD0-4F89-958C-AD79A094911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FF477C-132F-44F8-8C56-EBFF95FAF97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F36CB81-A037-44A8-88EB-C0C0F17FD4B1}">
  <ds:schemaRefs>
    <ds:schemaRef ds:uri="http://schemas.microsoft.com/sharepoint/v3/contenttype/forms"/>
  </ds:schemaRefs>
</ds:datastoreItem>
</file>

<file path=customXml/itemProps3.xml><?xml version="1.0" encoding="utf-8"?>
<ds:datastoreItem xmlns:ds="http://schemas.openxmlformats.org/officeDocument/2006/customXml" ds:itemID="{2C1AA24C-4CA6-40FF-8947-DA1F6F4745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{399C85E2-F3CA-4694-A948-9FCE3A41F3F8}tf56000440_win32</Template>
  <TotalTime>9738</TotalTime>
  <Words>1590</Words>
  <Application>Microsoft Office PowerPoint</Application>
  <PresentationFormat>Widescreen</PresentationFormat>
  <Paragraphs>107</Paragraphs>
  <Slides>12</Slides>
  <Notes>12</Notes>
  <HiddenSlides>0</HiddenSlides>
  <MMClips>12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Meiryo</vt:lpstr>
      <vt:lpstr>Aptos</vt:lpstr>
      <vt:lpstr>Arial</vt:lpstr>
      <vt:lpstr>Calibri</vt:lpstr>
      <vt:lpstr>Corbel</vt:lpstr>
      <vt:lpstr>Courier New</vt:lpstr>
      <vt:lpstr>Wingdings</vt:lpstr>
      <vt:lpstr>ShojiVTI</vt:lpstr>
      <vt:lpstr>Analysis of Student Data to Determine Statistical Significance of Standardized Test Scores as Predictor of College GPA  Lisa SiefKer GTDA 5626 | SP25</vt:lpstr>
      <vt:lpstr>AGENDA</vt:lpstr>
      <vt:lpstr>INTRODUCTION Colleges across the U.S. are considering updating pandemic era test-optional admissions policies. However, experts continue to debate the usefulness and equity of considering standardized test scores in college admissions decisions1. </vt:lpstr>
      <vt:lpstr>Should colleges require standardized test scores?</vt:lpstr>
      <vt:lpstr>METHODS: Data</vt:lpstr>
      <vt:lpstr>METHODS:  Statistical Analysis Is there a relationship between SAT/ACT score and college GPA?  - Linear Regression - Multiple Regression  - ANOVA  - Visualization   </vt:lpstr>
      <vt:lpstr>METHODS: Statistical Analysis</vt:lpstr>
      <vt:lpstr>RESULTS: Simple Linear Regression</vt:lpstr>
      <vt:lpstr>RESULTS: Simple Linear Regression</vt:lpstr>
      <vt:lpstr>RESULTS: Comparing Models</vt:lpstr>
      <vt:lpstr>RESULTS: Multiple Regression Model</vt:lpstr>
      <vt:lpstr>DISCUSSION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Siefker, Lisa</dc:creator>
  <cp:lastModifiedBy>Siefker, Lisa</cp:lastModifiedBy>
  <cp:revision>16</cp:revision>
  <dcterms:created xsi:type="dcterms:W3CDTF">2025-04-06T15:15:42Z</dcterms:created>
  <dcterms:modified xsi:type="dcterms:W3CDTF">2025-04-13T19:00:01Z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